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06"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4"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51"/>
    <a:srgbClr val="93C2E8"/>
    <a:srgbClr val="4590B8"/>
    <a:srgbClr val="FFFFFF"/>
    <a:srgbClr val="17B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892FC-219B-44F4-8763-6E66F0584166}" v="20" dt="2024-11-14T16:17:49.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0" autoAdjust="0"/>
    <p:restoredTop sz="94660"/>
  </p:normalViewPr>
  <p:slideViewPr>
    <p:cSldViewPr snapToGrid="0">
      <p:cViewPr>
        <p:scale>
          <a:sx n="114" d="100"/>
          <a:sy n="114" d="100"/>
        </p:scale>
        <p:origin x="392"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 Caby" userId="ead768d06bd7a0e3" providerId="LiveId" clId="{2B7892FC-219B-44F4-8763-6E66F0584166}"/>
    <pc:docChg chg="custSel modSld">
      <pc:chgData name="Maxim Caby" userId="ead768d06bd7a0e3" providerId="LiveId" clId="{2B7892FC-219B-44F4-8763-6E66F0584166}" dt="2024-11-14T16:17:58.457" v="247" actId="1076"/>
      <pc:docMkLst>
        <pc:docMk/>
      </pc:docMkLst>
      <pc:sldChg chg="addSp modSp mod">
        <pc:chgData name="Maxim Caby" userId="ead768d06bd7a0e3" providerId="LiveId" clId="{2B7892FC-219B-44F4-8763-6E66F0584166}" dt="2024-11-14T16:13:36.303" v="25" actId="1035"/>
        <pc:sldMkLst>
          <pc:docMk/>
          <pc:sldMk cId="3699800450" sldId="260"/>
        </pc:sldMkLst>
        <pc:spChg chg="add mod">
          <ac:chgData name="Maxim Caby" userId="ead768d06bd7a0e3" providerId="LiveId" clId="{2B7892FC-219B-44F4-8763-6E66F0584166}" dt="2024-11-14T16:13:36.303" v="25" actId="1035"/>
          <ac:spMkLst>
            <pc:docMk/>
            <pc:sldMk cId="3699800450" sldId="260"/>
            <ac:spMk id="3" creationId="{B1D58F52-768C-2C3F-78DE-36849FFF488F}"/>
          </ac:spMkLst>
        </pc:spChg>
      </pc:sldChg>
      <pc:sldChg chg="addSp modSp mod">
        <pc:chgData name="Maxim Caby" userId="ead768d06bd7a0e3" providerId="LiveId" clId="{2B7892FC-219B-44F4-8763-6E66F0584166}" dt="2024-11-14T16:13:50.856" v="28" actId="403"/>
        <pc:sldMkLst>
          <pc:docMk/>
          <pc:sldMk cId="2598544814" sldId="262"/>
        </pc:sldMkLst>
        <pc:spChg chg="add mod">
          <ac:chgData name="Maxim Caby" userId="ead768d06bd7a0e3" providerId="LiveId" clId="{2B7892FC-219B-44F4-8763-6E66F0584166}" dt="2024-11-14T16:13:50.856" v="28" actId="403"/>
          <ac:spMkLst>
            <pc:docMk/>
            <pc:sldMk cId="2598544814" sldId="262"/>
            <ac:spMk id="3" creationId="{8538017F-6DEF-19C1-FB10-66D352FF3B2B}"/>
          </ac:spMkLst>
        </pc:spChg>
      </pc:sldChg>
      <pc:sldChg chg="addSp modSp mod">
        <pc:chgData name="Maxim Caby" userId="ead768d06bd7a0e3" providerId="LiveId" clId="{2B7892FC-219B-44F4-8763-6E66F0584166}" dt="2024-11-14T16:14:05.155" v="36" actId="14100"/>
        <pc:sldMkLst>
          <pc:docMk/>
          <pc:sldMk cId="1910676518" sldId="263"/>
        </pc:sldMkLst>
        <pc:spChg chg="add mod">
          <ac:chgData name="Maxim Caby" userId="ead768d06bd7a0e3" providerId="LiveId" clId="{2B7892FC-219B-44F4-8763-6E66F0584166}" dt="2024-11-14T16:14:05.155" v="36" actId="14100"/>
          <ac:spMkLst>
            <pc:docMk/>
            <pc:sldMk cId="1910676518" sldId="263"/>
            <ac:spMk id="3" creationId="{4C9254C3-C2CB-5C2F-8819-8C3300DA93DC}"/>
          </ac:spMkLst>
        </pc:spChg>
      </pc:sldChg>
      <pc:sldChg chg="addSp modSp mod">
        <pc:chgData name="Maxim Caby" userId="ead768d06bd7a0e3" providerId="LiveId" clId="{2B7892FC-219B-44F4-8763-6E66F0584166}" dt="2024-11-14T16:14:35.740" v="62" actId="14100"/>
        <pc:sldMkLst>
          <pc:docMk/>
          <pc:sldMk cId="260017622" sldId="264"/>
        </pc:sldMkLst>
        <pc:spChg chg="add mod">
          <ac:chgData name="Maxim Caby" userId="ead768d06bd7a0e3" providerId="LiveId" clId="{2B7892FC-219B-44F4-8763-6E66F0584166}" dt="2024-11-14T16:14:35.740" v="62" actId="14100"/>
          <ac:spMkLst>
            <pc:docMk/>
            <pc:sldMk cId="260017622" sldId="264"/>
            <ac:spMk id="3" creationId="{0C64CD95-829E-AAEB-61B9-A5ACB1EDFAA0}"/>
          </ac:spMkLst>
        </pc:spChg>
      </pc:sldChg>
      <pc:sldChg chg="addSp modSp mod">
        <pc:chgData name="Maxim Caby" userId="ead768d06bd7a0e3" providerId="LiveId" clId="{2B7892FC-219B-44F4-8763-6E66F0584166}" dt="2024-11-14T16:14:45.560" v="75" actId="1037"/>
        <pc:sldMkLst>
          <pc:docMk/>
          <pc:sldMk cId="3513010316" sldId="265"/>
        </pc:sldMkLst>
        <pc:spChg chg="add mod">
          <ac:chgData name="Maxim Caby" userId="ead768d06bd7a0e3" providerId="LiveId" clId="{2B7892FC-219B-44F4-8763-6E66F0584166}" dt="2024-11-14T16:14:45.560" v="75" actId="1037"/>
          <ac:spMkLst>
            <pc:docMk/>
            <pc:sldMk cId="3513010316" sldId="265"/>
            <ac:spMk id="3" creationId="{9564F6B1-6BD2-EBB9-F6A4-04F22FDA9BC6}"/>
          </ac:spMkLst>
        </pc:spChg>
      </pc:sldChg>
      <pc:sldChg chg="addSp modSp mod">
        <pc:chgData name="Maxim Caby" userId="ead768d06bd7a0e3" providerId="LiveId" clId="{2B7892FC-219B-44F4-8763-6E66F0584166}" dt="2024-11-14T16:14:56.481" v="79" actId="1076"/>
        <pc:sldMkLst>
          <pc:docMk/>
          <pc:sldMk cId="362753015" sldId="266"/>
        </pc:sldMkLst>
        <pc:spChg chg="add mod">
          <ac:chgData name="Maxim Caby" userId="ead768d06bd7a0e3" providerId="LiveId" clId="{2B7892FC-219B-44F4-8763-6E66F0584166}" dt="2024-11-14T16:14:56.481" v="79" actId="1076"/>
          <ac:spMkLst>
            <pc:docMk/>
            <pc:sldMk cId="362753015" sldId="266"/>
            <ac:spMk id="3" creationId="{27E8C843-C176-1E7A-8718-C6238EA49286}"/>
          </ac:spMkLst>
        </pc:spChg>
      </pc:sldChg>
      <pc:sldChg chg="addSp modSp mod">
        <pc:chgData name="Maxim Caby" userId="ead768d06bd7a0e3" providerId="LiveId" clId="{2B7892FC-219B-44F4-8763-6E66F0584166}" dt="2024-11-14T16:15:07.684" v="86" actId="14100"/>
        <pc:sldMkLst>
          <pc:docMk/>
          <pc:sldMk cId="412771986" sldId="267"/>
        </pc:sldMkLst>
        <pc:spChg chg="add mod">
          <ac:chgData name="Maxim Caby" userId="ead768d06bd7a0e3" providerId="LiveId" clId="{2B7892FC-219B-44F4-8763-6E66F0584166}" dt="2024-11-14T16:15:07.684" v="86" actId="14100"/>
          <ac:spMkLst>
            <pc:docMk/>
            <pc:sldMk cId="412771986" sldId="267"/>
            <ac:spMk id="3" creationId="{EC98B37D-7408-785C-748E-BF799C84C640}"/>
          </ac:spMkLst>
        </pc:spChg>
      </pc:sldChg>
      <pc:sldChg chg="addSp modSp mod">
        <pc:chgData name="Maxim Caby" userId="ead768d06bd7a0e3" providerId="LiveId" clId="{2B7892FC-219B-44F4-8763-6E66F0584166}" dt="2024-11-14T16:15:18.724" v="88" actId="1076"/>
        <pc:sldMkLst>
          <pc:docMk/>
          <pc:sldMk cId="968431291" sldId="268"/>
        </pc:sldMkLst>
        <pc:spChg chg="add mod">
          <ac:chgData name="Maxim Caby" userId="ead768d06bd7a0e3" providerId="LiveId" clId="{2B7892FC-219B-44F4-8763-6E66F0584166}" dt="2024-11-14T16:15:18.724" v="88" actId="1076"/>
          <ac:spMkLst>
            <pc:docMk/>
            <pc:sldMk cId="968431291" sldId="268"/>
            <ac:spMk id="3" creationId="{8553752C-C13C-9A54-6861-086D4AC8E166}"/>
          </ac:spMkLst>
        </pc:spChg>
      </pc:sldChg>
      <pc:sldChg chg="addSp modSp mod">
        <pc:chgData name="Maxim Caby" userId="ead768d06bd7a0e3" providerId="LiveId" clId="{2B7892FC-219B-44F4-8763-6E66F0584166}" dt="2024-11-14T16:15:28.503" v="93" actId="1076"/>
        <pc:sldMkLst>
          <pc:docMk/>
          <pc:sldMk cId="3490485997" sldId="269"/>
        </pc:sldMkLst>
        <pc:spChg chg="add mod">
          <ac:chgData name="Maxim Caby" userId="ead768d06bd7a0e3" providerId="LiveId" clId="{2B7892FC-219B-44F4-8763-6E66F0584166}" dt="2024-11-14T16:15:28.503" v="93" actId="1076"/>
          <ac:spMkLst>
            <pc:docMk/>
            <pc:sldMk cId="3490485997" sldId="269"/>
            <ac:spMk id="3" creationId="{42A55309-A878-56CA-27B8-C0FABB2349F5}"/>
          </ac:spMkLst>
        </pc:spChg>
      </pc:sldChg>
      <pc:sldChg chg="addSp modSp mod">
        <pc:chgData name="Maxim Caby" userId="ead768d06bd7a0e3" providerId="LiveId" clId="{2B7892FC-219B-44F4-8763-6E66F0584166}" dt="2024-11-14T16:15:37.765" v="100" actId="1076"/>
        <pc:sldMkLst>
          <pc:docMk/>
          <pc:sldMk cId="2973189514" sldId="270"/>
        </pc:sldMkLst>
        <pc:spChg chg="add mod">
          <ac:chgData name="Maxim Caby" userId="ead768d06bd7a0e3" providerId="LiveId" clId="{2B7892FC-219B-44F4-8763-6E66F0584166}" dt="2024-11-14T16:15:37.765" v="100" actId="1076"/>
          <ac:spMkLst>
            <pc:docMk/>
            <pc:sldMk cId="2973189514" sldId="270"/>
            <ac:spMk id="3" creationId="{60B630D3-A4C3-898C-DB7E-46E30F4E0D37}"/>
          </ac:spMkLst>
        </pc:spChg>
      </pc:sldChg>
      <pc:sldChg chg="addSp modSp mod">
        <pc:chgData name="Maxim Caby" userId="ead768d06bd7a0e3" providerId="LiveId" clId="{2B7892FC-219B-44F4-8763-6E66F0584166}" dt="2024-11-14T16:15:46.215" v="106" actId="1076"/>
        <pc:sldMkLst>
          <pc:docMk/>
          <pc:sldMk cId="3137045057" sldId="272"/>
        </pc:sldMkLst>
        <pc:spChg chg="add mod">
          <ac:chgData name="Maxim Caby" userId="ead768d06bd7a0e3" providerId="LiveId" clId="{2B7892FC-219B-44F4-8763-6E66F0584166}" dt="2024-11-14T16:15:46.215" v="106" actId="1076"/>
          <ac:spMkLst>
            <pc:docMk/>
            <pc:sldMk cId="3137045057" sldId="272"/>
            <ac:spMk id="3" creationId="{19E6854B-6A2A-ABAC-F6BF-A9D4DD716D31}"/>
          </ac:spMkLst>
        </pc:spChg>
      </pc:sldChg>
      <pc:sldChg chg="addSp modSp mod">
        <pc:chgData name="Maxim Caby" userId="ead768d06bd7a0e3" providerId="LiveId" clId="{2B7892FC-219B-44F4-8763-6E66F0584166}" dt="2024-11-14T16:16:02.592" v="123" actId="1037"/>
        <pc:sldMkLst>
          <pc:docMk/>
          <pc:sldMk cId="1852132348" sldId="273"/>
        </pc:sldMkLst>
        <pc:spChg chg="add mod">
          <ac:chgData name="Maxim Caby" userId="ead768d06bd7a0e3" providerId="LiveId" clId="{2B7892FC-219B-44F4-8763-6E66F0584166}" dt="2024-11-14T16:16:02.592" v="123" actId="1037"/>
          <ac:spMkLst>
            <pc:docMk/>
            <pc:sldMk cId="1852132348" sldId="273"/>
            <ac:spMk id="3" creationId="{2F4B2ACD-596D-7EFB-77CF-2FFF891AA6D9}"/>
          </ac:spMkLst>
        </pc:spChg>
      </pc:sldChg>
      <pc:sldChg chg="addSp modSp mod">
        <pc:chgData name="Maxim Caby" userId="ead768d06bd7a0e3" providerId="LiveId" clId="{2B7892FC-219B-44F4-8763-6E66F0584166}" dt="2024-11-14T16:16:15.286" v="136" actId="1035"/>
        <pc:sldMkLst>
          <pc:docMk/>
          <pc:sldMk cId="2576481534" sldId="274"/>
        </pc:sldMkLst>
        <pc:spChg chg="add mod">
          <ac:chgData name="Maxim Caby" userId="ead768d06bd7a0e3" providerId="LiveId" clId="{2B7892FC-219B-44F4-8763-6E66F0584166}" dt="2024-11-14T16:16:15.286" v="136" actId="1035"/>
          <ac:spMkLst>
            <pc:docMk/>
            <pc:sldMk cId="2576481534" sldId="274"/>
            <ac:spMk id="3" creationId="{2F2B7463-EF82-D1FA-2110-525E92767478}"/>
          </ac:spMkLst>
        </pc:spChg>
      </pc:sldChg>
      <pc:sldChg chg="addSp modSp mod">
        <pc:chgData name="Maxim Caby" userId="ead768d06bd7a0e3" providerId="LiveId" clId="{2B7892FC-219B-44F4-8763-6E66F0584166}" dt="2024-11-14T16:16:30.851" v="146" actId="1038"/>
        <pc:sldMkLst>
          <pc:docMk/>
          <pc:sldMk cId="848270754" sldId="275"/>
        </pc:sldMkLst>
        <pc:spChg chg="add mod">
          <ac:chgData name="Maxim Caby" userId="ead768d06bd7a0e3" providerId="LiveId" clId="{2B7892FC-219B-44F4-8763-6E66F0584166}" dt="2024-11-14T16:16:30.851" v="146" actId="1038"/>
          <ac:spMkLst>
            <pc:docMk/>
            <pc:sldMk cId="848270754" sldId="275"/>
            <ac:spMk id="3" creationId="{7766FD9E-C5C7-0F8F-1AB8-041F76D58A52}"/>
          </ac:spMkLst>
        </pc:spChg>
      </pc:sldChg>
      <pc:sldChg chg="addSp delSp modSp mod">
        <pc:chgData name="Maxim Caby" userId="ead768d06bd7a0e3" providerId="LiveId" clId="{2B7892FC-219B-44F4-8763-6E66F0584166}" dt="2024-11-14T16:16:41.027" v="156" actId="478"/>
        <pc:sldMkLst>
          <pc:docMk/>
          <pc:sldMk cId="498169785" sldId="276"/>
        </pc:sldMkLst>
        <pc:spChg chg="add del mod">
          <ac:chgData name="Maxim Caby" userId="ead768d06bd7a0e3" providerId="LiveId" clId="{2B7892FC-219B-44F4-8763-6E66F0584166}" dt="2024-11-14T16:16:41.027" v="156" actId="478"/>
          <ac:spMkLst>
            <pc:docMk/>
            <pc:sldMk cId="498169785" sldId="276"/>
            <ac:spMk id="3" creationId="{558C108E-7738-4A3C-9D2C-27FDA10AE015}"/>
          </ac:spMkLst>
        </pc:spChg>
        <pc:picChg chg="mod">
          <ac:chgData name="Maxim Caby" userId="ead768d06bd7a0e3" providerId="LiveId" clId="{2B7892FC-219B-44F4-8763-6E66F0584166}" dt="2024-11-14T16:16:37.864" v="154" actId="1076"/>
          <ac:picMkLst>
            <pc:docMk/>
            <pc:sldMk cId="498169785" sldId="276"/>
            <ac:picMk id="5" creationId="{85FF2C11-B3F6-0BB3-0810-58CA549E1C27}"/>
          </ac:picMkLst>
        </pc:picChg>
      </pc:sldChg>
      <pc:sldChg chg="addSp modSp mod">
        <pc:chgData name="Maxim Caby" userId="ead768d06bd7a0e3" providerId="LiveId" clId="{2B7892FC-219B-44F4-8763-6E66F0584166}" dt="2024-11-14T16:16:58.141" v="180" actId="1036"/>
        <pc:sldMkLst>
          <pc:docMk/>
          <pc:sldMk cId="2120156641" sldId="277"/>
        </pc:sldMkLst>
        <pc:spChg chg="add mod">
          <ac:chgData name="Maxim Caby" userId="ead768d06bd7a0e3" providerId="LiveId" clId="{2B7892FC-219B-44F4-8763-6E66F0584166}" dt="2024-11-14T16:16:58.141" v="180" actId="1036"/>
          <ac:spMkLst>
            <pc:docMk/>
            <pc:sldMk cId="2120156641" sldId="277"/>
            <ac:spMk id="4" creationId="{991E1F34-A6F2-09CD-440F-9AC3363B9310}"/>
          </ac:spMkLst>
        </pc:spChg>
      </pc:sldChg>
      <pc:sldChg chg="addSp modSp mod">
        <pc:chgData name="Maxim Caby" userId="ead768d06bd7a0e3" providerId="LiveId" clId="{2B7892FC-219B-44F4-8763-6E66F0584166}" dt="2024-11-14T16:17:20.798" v="203" actId="1036"/>
        <pc:sldMkLst>
          <pc:docMk/>
          <pc:sldMk cId="2890937771" sldId="278"/>
        </pc:sldMkLst>
        <pc:spChg chg="add mod">
          <ac:chgData name="Maxim Caby" userId="ead768d06bd7a0e3" providerId="LiveId" clId="{2B7892FC-219B-44F4-8763-6E66F0584166}" dt="2024-11-14T16:17:20.798" v="203" actId="1036"/>
          <ac:spMkLst>
            <pc:docMk/>
            <pc:sldMk cId="2890937771" sldId="278"/>
            <ac:spMk id="3" creationId="{DB88D46C-C1F5-6DE6-57A0-DAB85CC82EA9}"/>
          </ac:spMkLst>
        </pc:spChg>
      </pc:sldChg>
      <pc:sldChg chg="addSp modSp mod">
        <pc:chgData name="Maxim Caby" userId="ead768d06bd7a0e3" providerId="LiveId" clId="{2B7892FC-219B-44F4-8763-6E66F0584166}" dt="2024-11-14T16:17:33.245" v="220" actId="1038"/>
        <pc:sldMkLst>
          <pc:docMk/>
          <pc:sldMk cId="1415000805" sldId="279"/>
        </pc:sldMkLst>
        <pc:spChg chg="add mod">
          <ac:chgData name="Maxim Caby" userId="ead768d06bd7a0e3" providerId="LiveId" clId="{2B7892FC-219B-44F4-8763-6E66F0584166}" dt="2024-11-14T16:17:33.245" v="220" actId="1038"/>
          <ac:spMkLst>
            <pc:docMk/>
            <pc:sldMk cId="1415000805" sldId="279"/>
            <ac:spMk id="3" creationId="{59AF04A3-90F6-0B9B-C645-D8A802E75250}"/>
          </ac:spMkLst>
        </pc:spChg>
      </pc:sldChg>
      <pc:sldChg chg="addSp modSp mod">
        <pc:chgData name="Maxim Caby" userId="ead768d06bd7a0e3" providerId="LiveId" clId="{2B7892FC-219B-44F4-8763-6E66F0584166}" dt="2024-11-14T16:17:47.462" v="235" actId="1038"/>
        <pc:sldMkLst>
          <pc:docMk/>
          <pc:sldMk cId="4263719599" sldId="280"/>
        </pc:sldMkLst>
        <pc:spChg chg="add mod">
          <ac:chgData name="Maxim Caby" userId="ead768d06bd7a0e3" providerId="LiveId" clId="{2B7892FC-219B-44F4-8763-6E66F0584166}" dt="2024-11-14T16:17:47.462" v="235" actId="1038"/>
          <ac:spMkLst>
            <pc:docMk/>
            <pc:sldMk cId="4263719599" sldId="280"/>
            <ac:spMk id="3" creationId="{CF59A288-ACE6-76E6-198C-7673E4B924F5}"/>
          </ac:spMkLst>
        </pc:spChg>
      </pc:sldChg>
      <pc:sldChg chg="addSp modSp mod">
        <pc:chgData name="Maxim Caby" userId="ead768d06bd7a0e3" providerId="LiveId" clId="{2B7892FC-219B-44F4-8763-6E66F0584166}" dt="2024-11-14T16:17:58.457" v="247" actId="1076"/>
        <pc:sldMkLst>
          <pc:docMk/>
          <pc:sldMk cId="812757038" sldId="281"/>
        </pc:sldMkLst>
        <pc:spChg chg="add mod">
          <ac:chgData name="Maxim Caby" userId="ead768d06bd7a0e3" providerId="LiveId" clId="{2B7892FC-219B-44F4-8763-6E66F0584166}" dt="2024-11-14T16:17:58.457" v="247" actId="1076"/>
          <ac:spMkLst>
            <pc:docMk/>
            <pc:sldMk cId="812757038" sldId="281"/>
            <ac:spMk id="3" creationId="{4D5EFCA1-1B12-D48A-5E2A-C7DE7FCB7D6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D65493A-EBD7-4BA0-B792-D1F0AB33AAD4}" type="datetimeFigureOut">
              <a:rPr lang="fr-BE" smtClean="0"/>
              <a:t>27/11/24</a:t>
            </a:fld>
            <a:endParaRPr lang="fr-B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B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3E45EB1-F579-47C6-868C-1E1B77FB861C}" type="slidenum">
              <a:rPr lang="fr-BE" smtClean="0"/>
              <a:t>‹nr.›</a:t>
            </a:fld>
            <a:endParaRPr lang="fr-BE"/>
          </a:p>
        </p:txBody>
      </p:sp>
    </p:spTree>
    <p:extLst>
      <p:ext uri="{BB962C8B-B14F-4D97-AF65-F5344CB8AC3E}">
        <p14:creationId xmlns:p14="http://schemas.microsoft.com/office/powerpoint/2010/main" val="318819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5493A-EBD7-4BA0-B792-D1F0AB33AAD4}" type="datetimeFigureOut">
              <a:rPr lang="fr-BE" smtClean="0"/>
              <a:t>27/11/24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3E45EB1-F579-47C6-868C-1E1B77FB861C}" type="slidenum">
              <a:rPr lang="fr-BE" smtClean="0"/>
              <a:t>‹nr.›</a:t>
            </a:fld>
            <a:endParaRPr lang="fr-BE"/>
          </a:p>
        </p:txBody>
      </p:sp>
    </p:spTree>
    <p:extLst>
      <p:ext uri="{BB962C8B-B14F-4D97-AF65-F5344CB8AC3E}">
        <p14:creationId xmlns:p14="http://schemas.microsoft.com/office/powerpoint/2010/main" val="305736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D65493A-EBD7-4BA0-B792-D1F0AB33AAD4}" type="datetimeFigureOut">
              <a:rPr lang="fr-BE" smtClean="0"/>
              <a:t>27/11/24</a:t>
            </a:fld>
            <a:endParaRPr lang="fr-BE"/>
          </a:p>
        </p:txBody>
      </p:sp>
      <p:sp>
        <p:nvSpPr>
          <p:cNvPr id="5" name="Footer Placeholder 4"/>
          <p:cNvSpPr>
            <a:spLocks noGrp="1"/>
          </p:cNvSpPr>
          <p:nvPr>
            <p:ph type="ftr" sz="quarter" idx="11"/>
          </p:nvPr>
        </p:nvSpPr>
        <p:spPr>
          <a:xfrm>
            <a:off x="774923" y="5951811"/>
            <a:ext cx="7896279" cy="365125"/>
          </a:xfrm>
        </p:spPr>
        <p:txBody>
          <a:bodyPr/>
          <a:lstStyle/>
          <a:p>
            <a:endParaRPr lang="fr-B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3E45EB1-F579-47C6-868C-1E1B77FB861C}" type="slidenum">
              <a:rPr lang="fr-BE" smtClean="0"/>
              <a:t>‹nr.›</a:t>
            </a:fld>
            <a:endParaRPr lang="fr-BE"/>
          </a:p>
        </p:txBody>
      </p:sp>
    </p:spTree>
    <p:extLst>
      <p:ext uri="{BB962C8B-B14F-4D97-AF65-F5344CB8AC3E}">
        <p14:creationId xmlns:p14="http://schemas.microsoft.com/office/powerpoint/2010/main" val="296210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7C7166-DDB0-40E8-96A1-D890886D2B31}"/>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74166112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guide id="4" orient="horz" pos="346">
          <p15:clr>
            <a:srgbClr val="FBAE40"/>
          </p15:clr>
        </p15:guide>
        <p15:guide id="5" orient="horz" pos="4110">
          <p15:clr>
            <a:srgbClr val="FBAE40"/>
          </p15:clr>
        </p15:guide>
        <p15:guide id="6" orient="horz" pos="379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Slide Blu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200" y="410400"/>
            <a:ext cx="792482" cy="509017"/>
          </a:xfrm>
          <a:prstGeom prst="rect">
            <a:avLst/>
          </a:prstGeom>
        </p:spPr>
      </p:pic>
      <p:sp>
        <p:nvSpPr>
          <p:cNvPr id="4" name="Title 1"/>
          <p:cNvSpPr>
            <a:spLocks noGrp="1"/>
          </p:cNvSpPr>
          <p:nvPr>
            <p:ph type="title"/>
          </p:nvPr>
        </p:nvSpPr>
        <p:spPr>
          <a:xfrm>
            <a:off x="576264" y="538163"/>
            <a:ext cx="9299574" cy="938946"/>
          </a:xfrm>
        </p:spPr>
        <p:txBody>
          <a:bodyPr/>
          <a:lstStyle>
            <a:lvl1pPr>
              <a:defRPr sz="4800">
                <a:solidFill>
                  <a:schemeClr val="bg1"/>
                </a:solidFill>
              </a:defRPr>
            </a:lvl1pPr>
          </a:lstStyle>
          <a:p>
            <a:r>
              <a:rPr lang="en-US"/>
              <a:t>Click to edit Master title style</a:t>
            </a:r>
            <a:endParaRPr lang="en-GB"/>
          </a:p>
        </p:txBody>
      </p:sp>
      <p:sp>
        <p:nvSpPr>
          <p:cNvPr id="5" name="Content Placeholder 2"/>
          <p:cNvSpPr>
            <a:spLocks noGrp="1"/>
          </p:cNvSpPr>
          <p:nvPr>
            <p:ph sz="half" idx="1"/>
          </p:nvPr>
        </p:nvSpPr>
        <p:spPr>
          <a:xfrm>
            <a:off x="576262" y="2303999"/>
            <a:ext cx="11037887" cy="3896775"/>
          </a:xfrm>
          <a:prstGeom prst="rect">
            <a:avLst/>
          </a:prstGeom>
        </p:spPr>
        <p:txBody>
          <a:bodyPr/>
          <a:lstStyle>
            <a:lvl1pPr marL="288000" indent="-288000">
              <a:lnSpc>
                <a:spcPct val="100000"/>
              </a:lnSpc>
              <a:spcBef>
                <a:spcPts val="1500"/>
              </a:spcBef>
              <a:spcAft>
                <a:spcPts val="0"/>
              </a:spcAft>
              <a:buClr>
                <a:schemeClr val="bg1"/>
              </a:buClr>
              <a:buFont typeface="Calibri" panose="020F0502020204030204" pitchFamily="34" charset="0"/>
              <a:buChar char="‒"/>
              <a:defRPr sz="2800" b="0">
                <a:solidFill>
                  <a:schemeClr val="bg1"/>
                </a:solidFill>
              </a:defRPr>
            </a:lvl1pPr>
            <a:lvl2pPr marL="216000" indent="0">
              <a:lnSpc>
                <a:spcPct val="100000"/>
              </a:lnSpc>
              <a:spcAft>
                <a:spcPts val="0"/>
              </a:spcAft>
              <a:buFont typeface="Arial" panose="020B0604020202020204" pitchFamily="34" charset="0"/>
              <a:buNone/>
              <a:defRPr sz="2800">
                <a:solidFill>
                  <a:schemeClr val="bg1"/>
                </a:solidFill>
              </a:defRPr>
            </a:lvl2pPr>
            <a:lvl3pPr marL="216000" indent="0">
              <a:lnSpc>
                <a:spcPct val="100000"/>
              </a:lnSpc>
              <a:spcAft>
                <a:spcPts val="0"/>
              </a:spcAft>
              <a:buNone/>
              <a:defRPr sz="2800">
                <a:solidFill>
                  <a:schemeClr val="bg1"/>
                </a:solidFill>
              </a:defRPr>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107764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Cya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 y="3029704"/>
            <a:ext cx="12192025" cy="3828296"/>
          </a:xfrm>
          <a:prstGeom prst="rect">
            <a:avLst/>
          </a:prstGeom>
        </p:spPr>
      </p:pic>
      <p:sp>
        <p:nvSpPr>
          <p:cNvPr id="2" name="Title 1"/>
          <p:cNvSpPr>
            <a:spLocks noGrp="1"/>
          </p:cNvSpPr>
          <p:nvPr>
            <p:ph type="title"/>
          </p:nvPr>
        </p:nvSpPr>
        <p:spPr>
          <a:xfrm>
            <a:off x="576262" y="538163"/>
            <a:ext cx="9299575" cy="2890837"/>
          </a:xfrm>
        </p:spPr>
        <p:txBody>
          <a:bodyPr anchor="t"/>
          <a:lstStyle>
            <a:lvl1pPr algn="l">
              <a:defRPr sz="4800"/>
            </a:lvl1pPr>
          </a:lstStyle>
          <a:p>
            <a:r>
              <a:rPr lang="en-US"/>
              <a:t>Click to edit Master title style</a:t>
            </a: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7200" y="410400"/>
            <a:ext cx="792482" cy="509017"/>
          </a:xfrm>
          <a:prstGeom prst="rect">
            <a:avLst/>
          </a:prstGeom>
        </p:spPr>
      </p:pic>
    </p:spTree>
    <p:extLst>
      <p:ext uri="{BB962C8B-B14F-4D97-AF65-F5344CB8AC3E}">
        <p14:creationId xmlns:p14="http://schemas.microsoft.com/office/powerpoint/2010/main" val="699470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3E45EB1-F579-47C6-868C-1E1B77FB861C}" type="slidenum">
              <a:rPr lang="fr-BE" smtClean="0"/>
              <a:t>‹nr.›</a:t>
            </a:fld>
            <a:endParaRPr lang="fr-BE"/>
          </a:p>
        </p:txBody>
      </p:sp>
      <p:sp>
        <p:nvSpPr>
          <p:cNvPr id="8" name="Text Placeholder 2"/>
          <p:cNvSpPr>
            <a:spLocks noGrp="1"/>
          </p:cNvSpPr>
          <p:nvPr>
            <p:ph idx="1"/>
          </p:nvPr>
        </p:nvSpPr>
        <p:spPr>
          <a:xfrm>
            <a:off x="576263" y="1609725"/>
            <a:ext cx="11037887" cy="459104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55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3E45EB1-F579-47C6-868C-1E1B77FB861C}" type="slidenum">
              <a:rPr lang="fr-BE" smtClean="0"/>
              <a:t>‹nr.›</a:t>
            </a:fld>
            <a:endParaRPr lang="fr-BE"/>
          </a:p>
        </p:txBody>
      </p:sp>
      <p:sp>
        <p:nvSpPr>
          <p:cNvPr id="7" name="Text Placeholder 6"/>
          <p:cNvSpPr>
            <a:spLocks noGrp="1"/>
          </p:cNvSpPr>
          <p:nvPr>
            <p:ph type="body" sz="quarter" idx="13"/>
          </p:nvPr>
        </p:nvSpPr>
        <p:spPr>
          <a:xfrm>
            <a:off x="576262" y="1609725"/>
            <a:ext cx="11037887" cy="894324"/>
          </a:xfrm>
          <a:prstGeom prst="rect">
            <a:avLst/>
          </a:prstGeom>
        </p:spPr>
        <p:txBody>
          <a:bodyPr/>
          <a:lstStyle>
            <a:lvl1pPr marL="0" indent="0">
              <a:buNone/>
              <a:defRPr sz="3200">
                <a:solidFill>
                  <a:schemeClr val="accent2"/>
                </a:solidFill>
              </a:defRPr>
            </a:lvl1pPr>
          </a:lstStyle>
          <a:p>
            <a:pPr lvl="0"/>
            <a:r>
              <a:rPr lang="en-US"/>
              <a:t>Click to edit Master text styles</a:t>
            </a:r>
          </a:p>
        </p:txBody>
      </p:sp>
      <p:sp>
        <p:nvSpPr>
          <p:cNvPr id="10" name="Text Placeholder 2"/>
          <p:cNvSpPr>
            <a:spLocks noGrp="1"/>
          </p:cNvSpPr>
          <p:nvPr>
            <p:ph idx="14"/>
          </p:nvPr>
        </p:nvSpPr>
        <p:spPr>
          <a:xfrm>
            <a:off x="576263" y="2772770"/>
            <a:ext cx="11037887" cy="3428004"/>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47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6263" y="1609725"/>
            <a:ext cx="5378400" cy="4591050"/>
          </a:xfrm>
          <a:prstGeom prst="rect">
            <a:avLst/>
          </a:prstGeom>
        </p:spPr>
        <p:txBody>
          <a:bodyPr/>
          <a:lstStyle>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3E45EB1-F579-47C6-868C-1E1B77FB861C}" type="slidenum">
              <a:rPr lang="fr-BE" smtClean="0"/>
              <a:t>‹nr.›</a:t>
            </a:fld>
            <a:endParaRPr lang="fr-BE"/>
          </a:p>
        </p:txBody>
      </p:sp>
      <p:sp>
        <p:nvSpPr>
          <p:cNvPr id="8" name="Content Placeholder 2"/>
          <p:cNvSpPr>
            <a:spLocks noGrp="1"/>
          </p:cNvSpPr>
          <p:nvPr>
            <p:ph sz="half" idx="13"/>
          </p:nvPr>
        </p:nvSpPr>
        <p:spPr>
          <a:xfrm>
            <a:off x="6245633" y="1609725"/>
            <a:ext cx="5378400" cy="4591050"/>
          </a:xfrm>
          <a:prstGeom prst="rect">
            <a:avLst/>
          </a:prstGeom>
        </p:spPr>
        <p:txBody>
          <a:bodyPr/>
          <a:lstStyle>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63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76263" y="1609725"/>
            <a:ext cx="5378400" cy="4591050"/>
          </a:xfrm>
          <a:prstGeom prst="rect">
            <a:avLst/>
          </a:prstGeom>
        </p:spPr>
        <p:txBody>
          <a:bodyPr/>
          <a:lstStyle>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3E45EB1-F579-47C6-868C-1E1B77FB861C}" type="slidenum">
              <a:rPr lang="fr-BE" smtClean="0"/>
              <a:t>‹nr.›</a:t>
            </a:fld>
            <a:endParaRPr lang="fr-BE"/>
          </a:p>
        </p:txBody>
      </p:sp>
      <p:sp>
        <p:nvSpPr>
          <p:cNvPr id="5" name="Picture Placeholder 4"/>
          <p:cNvSpPr>
            <a:spLocks noGrp="1"/>
          </p:cNvSpPr>
          <p:nvPr>
            <p:ph type="pic" sz="quarter" idx="13"/>
          </p:nvPr>
        </p:nvSpPr>
        <p:spPr>
          <a:xfrm>
            <a:off x="6214150" y="1609725"/>
            <a:ext cx="5400000" cy="3780000"/>
          </a:xfrm>
          <a:prstGeom prst="rect">
            <a:avLst/>
          </a:prstGeom>
          <a:solidFill>
            <a:schemeClr val="bg1">
              <a:lumMod val="75000"/>
            </a:schemeClr>
          </a:solidFill>
        </p:spPr>
        <p:txBody>
          <a:bodyPr/>
          <a:lstStyle>
            <a:lvl1pPr marL="0" indent="0" algn="ctr">
              <a:buNone/>
              <a:defRPr/>
            </a:lvl1pPr>
          </a:lstStyle>
          <a:p>
            <a:r>
              <a:rPr lang="en-US"/>
              <a:t>Click icon to add picture</a:t>
            </a:r>
            <a:endParaRPr lang="en-GB"/>
          </a:p>
        </p:txBody>
      </p:sp>
    </p:spTree>
    <p:extLst>
      <p:ext uri="{BB962C8B-B14F-4D97-AF65-F5344CB8AC3E}">
        <p14:creationId xmlns:p14="http://schemas.microsoft.com/office/powerpoint/2010/main" val="544435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Divide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3" y="-1"/>
            <a:ext cx="12204000" cy="4068000"/>
          </a:xfrm>
          <a:prstGeom prst="rect">
            <a:avLst/>
          </a:prstGeom>
        </p:spPr>
      </p:pic>
      <p:sp>
        <p:nvSpPr>
          <p:cNvPr id="2" name="Title 1"/>
          <p:cNvSpPr>
            <a:spLocks noGrp="1"/>
          </p:cNvSpPr>
          <p:nvPr>
            <p:ph type="title"/>
          </p:nvPr>
        </p:nvSpPr>
        <p:spPr>
          <a:xfrm>
            <a:off x="576262" y="538163"/>
            <a:ext cx="9299575" cy="2890837"/>
          </a:xfrm>
        </p:spPr>
        <p:txBody>
          <a:bodyPr anchor="t"/>
          <a:lstStyle>
            <a:lvl1pPr algn="l">
              <a:defRPr sz="4800"/>
            </a:lvl1pPr>
          </a:lstStyle>
          <a:p>
            <a:r>
              <a:rPr lang="en-US"/>
              <a:t>Click to edit Master title style</a:t>
            </a: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7200" y="410400"/>
            <a:ext cx="792482" cy="509017"/>
          </a:xfrm>
          <a:prstGeom prst="rect">
            <a:avLst/>
          </a:prstGeom>
        </p:spPr>
      </p:pic>
    </p:spTree>
    <p:extLst>
      <p:ext uri="{BB962C8B-B14F-4D97-AF65-F5344CB8AC3E}">
        <p14:creationId xmlns:p14="http://schemas.microsoft.com/office/powerpoint/2010/main" val="99543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Rounded Corners 6"/>
          <p:cNvSpPr>
            <a:spLocks noChangeAspect="1"/>
          </p:cNvSpPr>
          <p:nvPr/>
        </p:nvSpPr>
        <p:spPr>
          <a:xfrm>
            <a:off x="440286" y="614407"/>
            <a:ext cx="11309338" cy="1189298"/>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2" y="702156"/>
            <a:ext cx="11029616" cy="1013800"/>
          </a:xfrm>
        </p:spPr>
        <p:txBody>
          <a:bodyPr>
            <a:normAutofit/>
          </a:bodyPr>
          <a:lstStyle>
            <a:lvl1pPr>
              <a:defRPr sz="3600" cap="none"/>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5493A-EBD7-4BA0-B792-D1F0AB33AAD4}" type="datetimeFigureOut">
              <a:rPr lang="fr-BE" smtClean="0"/>
              <a:t>27/11/24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10558300" y="5956137"/>
            <a:ext cx="1052508" cy="365125"/>
          </a:xfrm>
        </p:spPr>
        <p:txBody>
          <a:bodyPr/>
          <a:lstStyle/>
          <a:p>
            <a:fld id="{73E45EB1-F579-47C6-868C-1E1B77FB861C}" type="slidenum">
              <a:rPr lang="fr-BE" smtClean="0"/>
              <a:t>‹nr.›</a:t>
            </a:fld>
            <a:endParaRPr lang="fr-BE"/>
          </a:p>
        </p:txBody>
      </p:sp>
    </p:spTree>
    <p:extLst>
      <p:ext uri="{BB962C8B-B14F-4D97-AF65-F5344CB8AC3E}">
        <p14:creationId xmlns:p14="http://schemas.microsoft.com/office/powerpoint/2010/main" val="184382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Slid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511" y="3971181"/>
            <a:ext cx="12190489" cy="28868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7200" y="410400"/>
            <a:ext cx="792482" cy="509017"/>
          </a:xfrm>
          <a:prstGeom prst="rect">
            <a:avLst/>
          </a:prstGeom>
        </p:spPr>
      </p:pic>
    </p:spTree>
    <p:extLst>
      <p:ext uri="{BB962C8B-B14F-4D97-AF65-F5344CB8AC3E}">
        <p14:creationId xmlns:p14="http://schemas.microsoft.com/office/powerpoint/2010/main" val="367724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581189" y="5141974"/>
            <a:ext cx="11157487" cy="12439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D65493A-EBD7-4BA0-B792-D1F0AB33AAD4}" type="datetimeFigureOut">
              <a:rPr lang="fr-BE" smtClean="0"/>
              <a:t>27/11/24</a:t>
            </a:fld>
            <a:endParaRPr lang="fr-B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3E45EB1-F579-47C6-868C-1E1B77FB861C}" type="slidenum">
              <a:rPr lang="fr-BE" smtClean="0"/>
              <a:t>‹nr.›</a:t>
            </a:fld>
            <a:endParaRPr lang="fr-BE"/>
          </a:p>
        </p:txBody>
      </p:sp>
    </p:spTree>
    <p:extLst>
      <p:ext uri="{BB962C8B-B14F-4D97-AF65-F5344CB8AC3E}">
        <p14:creationId xmlns:p14="http://schemas.microsoft.com/office/powerpoint/2010/main" val="1699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65493A-EBD7-4BA0-B792-D1F0AB33AAD4}" type="datetimeFigureOut">
              <a:rPr lang="fr-BE" smtClean="0"/>
              <a:t>27/11/24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3E45EB1-F579-47C6-868C-1E1B77FB861C}" type="slidenum">
              <a:rPr lang="fr-BE" smtClean="0"/>
              <a:t>‹nr.›</a:t>
            </a:fld>
            <a:endParaRPr lang="fr-BE"/>
          </a:p>
        </p:txBody>
      </p:sp>
    </p:spTree>
    <p:extLst>
      <p:ext uri="{BB962C8B-B14F-4D97-AF65-F5344CB8AC3E}">
        <p14:creationId xmlns:p14="http://schemas.microsoft.com/office/powerpoint/2010/main" val="5762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5493A-EBD7-4BA0-B792-D1F0AB33AAD4}" type="datetimeFigureOut">
              <a:rPr lang="fr-BE" smtClean="0"/>
              <a:t>27/11/24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73E45EB1-F579-47C6-868C-1E1B77FB861C}" type="slidenum">
              <a:rPr lang="fr-BE" smtClean="0"/>
              <a:t>‹nr.›</a:t>
            </a:fld>
            <a:endParaRPr lang="fr-BE"/>
          </a:p>
        </p:txBody>
      </p:sp>
    </p:spTree>
    <p:extLst>
      <p:ext uri="{BB962C8B-B14F-4D97-AF65-F5344CB8AC3E}">
        <p14:creationId xmlns:p14="http://schemas.microsoft.com/office/powerpoint/2010/main" val="343382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65493A-EBD7-4BA0-B792-D1F0AB33AAD4}" type="datetimeFigureOut">
              <a:rPr lang="fr-BE" smtClean="0"/>
              <a:t>27/11/24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3E45EB1-F579-47C6-868C-1E1B77FB861C}" type="slidenum">
              <a:rPr lang="fr-BE" smtClean="0"/>
              <a:t>‹nr.›</a:t>
            </a:fld>
            <a:endParaRPr lang="fr-BE"/>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2360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5493A-EBD7-4BA0-B792-D1F0AB33AAD4}" type="datetimeFigureOut">
              <a:rPr lang="fr-BE" smtClean="0"/>
              <a:t>27/11/24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73E45EB1-F579-47C6-868C-1E1B77FB861C}" type="slidenum">
              <a:rPr lang="fr-BE" smtClean="0"/>
              <a:t>‹nr.›</a:t>
            </a:fld>
            <a:endParaRPr lang="fr-BE"/>
          </a:p>
        </p:txBody>
      </p:sp>
    </p:spTree>
    <p:extLst>
      <p:ext uri="{BB962C8B-B14F-4D97-AF65-F5344CB8AC3E}">
        <p14:creationId xmlns:p14="http://schemas.microsoft.com/office/powerpoint/2010/main" val="394027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D65493A-EBD7-4BA0-B792-D1F0AB33AAD4}" type="datetimeFigureOut">
              <a:rPr lang="fr-BE" smtClean="0"/>
              <a:t>27/11/24</a:t>
            </a:fld>
            <a:endParaRPr lang="fr-B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3E45EB1-F579-47C6-868C-1E1B77FB861C}" type="slidenum">
              <a:rPr lang="fr-BE" smtClean="0"/>
              <a:t>‹nr.›</a:t>
            </a:fld>
            <a:endParaRPr lang="fr-BE"/>
          </a:p>
        </p:txBody>
      </p:sp>
    </p:spTree>
    <p:extLst>
      <p:ext uri="{BB962C8B-B14F-4D97-AF65-F5344CB8AC3E}">
        <p14:creationId xmlns:p14="http://schemas.microsoft.com/office/powerpoint/2010/main" val="409553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5493A-EBD7-4BA0-B792-D1F0AB33AAD4}" type="datetimeFigureOut">
              <a:rPr lang="fr-BE" smtClean="0"/>
              <a:t>27/11/24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3E45EB1-F579-47C6-868C-1E1B77FB861C}" type="slidenum">
              <a:rPr lang="fr-BE" smtClean="0"/>
              <a:t>‹nr.›</a:t>
            </a:fld>
            <a:endParaRPr lang="fr-BE"/>
          </a:p>
        </p:txBody>
      </p:sp>
    </p:spTree>
    <p:extLst>
      <p:ext uri="{BB962C8B-B14F-4D97-AF65-F5344CB8AC3E}">
        <p14:creationId xmlns:p14="http://schemas.microsoft.com/office/powerpoint/2010/main" val="123093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D65493A-EBD7-4BA0-B792-D1F0AB33AAD4}" type="datetimeFigureOut">
              <a:rPr lang="fr-BE" smtClean="0"/>
              <a:t>27/11/24</a:t>
            </a:fld>
            <a:endParaRPr lang="fr-B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B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3E45EB1-F579-47C6-868C-1E1B77FB861C}" type="slidenum">
              <a:rPr lang="fr-BE" smtClean="0"/>
              <a:t>‹nr.›</a:t>
            </a:fld>
            <a:endParaRPr lang="fr-B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3C2E8"/>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11E69387-EA53-EAE9-372F-C841CCB57017}"/>
              </a:ext>
            </a:extLst>
          </p:cNvPr>
          <p:cNvSpPr/>
          <p:nvPr userDrawn="1"/>
        </p:nvSpPr>
        <p:spPr>
          <a:xfrm>
            <a:off x="446533" y="159391"/>
            <a:ext cx="3703987" cy="311030"/>
          </a:xfrm>
          <a:prstGeom prst="rect">
            <a:avLst/>
          </a:prstGeom>
          <a:solidFill>
            <a:srgbClr val="1B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Toelatingsproef</a:t>
            </a:r>
            <a:r>
              <a:rPr lang="fr-BE" dirty="0"/>
              <a:t> </a:t>
            </a:r>
          </a:p>
        </p:txBody>
      </p:sp>
      <p:sp>
        <p:nvSpPr>
          <p:cNvPr id="8" name="Rectangle 7">
            <a:extLst>
              <a:ext uri="{FF2B5EF4-FFF2-40B4-BE49-F238E27FC236}">
                <a16:creationId xmlns:a16="http://schemas.microsoft.com/office/drawing/2014/main" id="{57B11BF1-C216-056B-C0E3-AAEF189F9E44}"/>
              </a:ext>
            </a:extLst>
          </p:cNvPr>
          <p:cNvSpPr/>
          <p:nvPr userDrawn="1"/>
        </p:nvSpPr>
        <p:spPr>
          <a:xfrm>
            <a:off x="4241830" y="153224"/>
            <a:ext cx="3703987" cy="311030"/>
          </a:xfrm>
          <a:prstGeom prst="rect">
            <a:avLst/>
          </a:prstGeom>
          <a:solidFill>
            <a:srgbClr val="17B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Proefexamen</a:t>
            </a:r>
            <a:r>
              <a:rPr lang="fr-BE" dirty="0"/>
              <a:t> </a:t>
            </a:r>
          </a:p>
        </p:txBody>
      </p:sp>
      <p:sp>
        <p:nvSpPr>
          <p:cNvPr id="12" name="Rectangle 11">
            <a:extLst>
              <a:ext uri="{FF2B5EF4-FFF2-40B4-BE49-F238E27FC236}">
                <a16:creationId xmlns:a16="http://schemas.microsoft.com/office/drawing/2014/main" id="{3540EEBD-6CC1-F780-BD35-E719376CCA00}"/>
              </a:ext>
            </a:extLst>
          </p:cNvPr>
          <p:cNvSpPr/>
          <p:nvPr userDrawn="1"/>
        </p:nvSpPr>
        <p:spPr>
          <a:xfrm>
            <a:off x="8042310" y="163011"/>
            <a:ext cx="3703987" cy="311030"/>
          </a:xfrm>
          <a:prstGeom prst="rect">
            <a:avLst/>
          </a:prstGeom>
          <a:solidFill>
            <a:srgbClr val="93C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solidFill>
                  <a:schemeClr val="tx1"/>
                </a:solidFill>
              </a:rPr>
              <a:t>Wiskunde</a:t>
            </a:r>
            <a:r>
              <a:rPr lang="fr-BE" dirty="0">
                <a:solidFill>
                  <a:schemeClr val="tx1"/>
                </a:solidFill>
              </a:rPr>
              <a:t> &amp; </a:t>
            </a:r>
            <a:r>
              <a:rPr lang="fr-BE" dirty="0" err="1">
                <a:solidFill>
                  <a:schemeClr val="tx1"/>
                </a:solidFill>
              </a:rPr>
              <a:t>Fysica</a:t>
            </a:r>
            <a:r>
              <a:rPr lang="fr-BE" dirty="0"/>
              <a:t> </a:t>
            </a:r>
          </a:p>
        </p:txBody>
      </p:sp>
      <p:pic>
        <p:nvPicPr>
          <p:cNvPr id="13" name="Afbeelding 12" descr="Afbeelding met Lettertype, Graphics, logo, typografie&#10;&#10;Automatisch gegenereerde beschrijving">
            <a:extLst>
              <a:ext uri="{FF2B5EF4-FFF2-40B4-BE49-F238E27FC236}">
                <a16:creationId xmlns:a16="http://schemas.microsoft.com/office/drawing/2014/main" id="{FF120E38-BAAC-3D34-EA03-E047D2E7BD7D}"/>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604715" y="6419049"/>
            <a:ext cx="1123347" cy="353710"/>
          </a:xfrm>
          <a:prstGeom prst="rect">
            <a:avLst/>
          </a:prstGeom>
        </p:spPr>
      </p:pic>
    </p:spTree>
    <p:extLst>
      <p:ext uri="{BB962C8B-B14F-4D97-AF65-F5344CB8AC3E}">
        <p14:creationId xmlns:p14="http://schemas.microsoft.com/office/powerpoint/2010/main" val="158813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457200" rtl="0" eaLnBrk="1" latinLnBrk="0" hangingPunct="1">
        <a:spcBef>
          <a:spcPct val="0"/>
        </a:spcBef>
        <a:buNone/>
        <a:defRPr sz="2800" b="0" kern="1200" cap="all">
          <a:solidFill>
            <a:schemeClr val="bg1"/>
          </a:solidFill>
          <a:latin typeface="Moranga"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9887-D080-FD40-86C9-7F7EDFCD9870}"/>
              </a:ext>
            </a:extLst>
          </p:cNvPr>
          <p:cNvSpPr>
            <a:spLocks noGrp="1"/>
          </p:cNvSpPr>
          <p:nvPr>
            <p:ph type="ctrTitle"/>
          </p:nvPr>
        </p:nvSpPr>
        <p:spPr/>
        <p:txBody>
          <a:bodyPr>
            <a:normAutofit/>
          </a:bodyPr>
          <a:lstStyle/>
          <a:p>
            <a:r>
              <a:rPr lang="fr-BE" sz="6000" dirty="0" err="1"/>
              <a:t>Proefexamen</a:t>
            </a:r>
            <a:endParaRPr lang="fr-BE" sz="6000" dirty="0"/>
          </a:p>
        </p:txBody>
      </p:sp>
      <p:sp>
        <p:nvSpPr>
          <p:cNvPr id="3" name="Subtitle 2">
            <a:extLst>
              <a:ext uri="{FF2B5EF4-FFF2-40B4-BE49-F238E27FC236}">
                <a16:creationId xmlns:a16="http://schemas.microsoft.com/office/drawing/2014/main" id="{BE93F734-B3BE-5E36-163D-178494771E57}"/>
              </a:ext>
            </a:extLst>
          </p:cNvPr>
          <p:cNvSpPr>
            <a:spLocks noGrp="1"/>
          </p:cNvSpPr>
          <p:nvPr>
            <p:ph type="subTitle" idx="1"/>
          </p:nvPr>
        </p:nvSpPr>
        <p:spPr/>
        <p:txBody>
          <a:bodyPr/>
          <a:lstStyle/>
          <a:p>
            <a:r>
              <a:rPr lang="fr-BE" dirty="0">
                <a:latin typeface="Moranga" pitchFamily="2" charset="77"/>
              </a:rPr>
              <a:t>Maxim Caby – </a:t>
            </a:r>
            <a:r>
              <a:rPr lang="fr-BE" dirty="0" err="1">
                <a:latin typeface="Moranga" pitchFamily="2" charset="77"/>
              </a:rPr>
              <a:t>Helloprof</a:t>
            </a:r>
            <a:r>
              <a:rPr lang="fr-BE" dirty="0">
                <a:latin typeface="Moranga" pitchFamily="2" charset="77"/>
              </a:rPr>
              <a:t> – </a:t>
            </a:r>
            <a:r>
              <a:rPr lang="fr-BE" dirty="0" err="1">
                <a:latin typeface="Moranga" pitchFamily="2" charset="77"/>
              </a:rPr>
              <a:t>Ingangsexamen</a:t>
            </a:r>
            <a:r>
              <a:rPr lang="fr-BE" dirty="0">
                <a:latin typeface="Moranga" pitchFamily="2" charset="77"/>
              </a:rPr>
              <a:t> </a:t>
            </a:r>
            <a:r>
              <a:rPr lang="fr-BE" dirty="0" err="1">
                <a:latin typeface="Moranga" pitchFamily="2" charset="77"/>
              </a:rPr>
              <a:t>geneeskunde</a:t>
            </a:r>
            <a:endParaRPr lang="fr-BE" dirty="0">
              <a:latin typeface="Moranga" pitchFamily="2" charset="77"/>
            </a:endParaRPr>
          </a:p>
        </p:txBody>
      </p:sp>
    </p:spTree>
    <p:extLst>
      <p:ext uri="{BB962C8B-B14F-4D97-AF65-F5344CB8AC3E}">
        <p14:creationId xmlns:p14="http://schemas.microsoft.com/office/powerpoint/2010/main" val="3116806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C8CFD3-014D-031F-7B75-0A0AF4E4C9A6}"/>
              </a:ext>
            </a:extLst>
          </p:cNvPr>
          <p:cNvSpPr/>
          <p:nvPr/>
        </p:nvSpPr>
        <p:spPr>
          <a:xfrm>
            <a:off x="-182624" y="1939807"/>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6: Matrices</a:t>
            </a:r>
          </a:p>
        </p:txBody>
      </p:sp>
      <p:pic>
        <p:nvPicPr>
          <p:cNvPr id="5" name="Picture 4">
            <a:extLst>
              <a:ext uri="{FF2B5EF4-FFF2-40B4-BE49-F238E27FC236}">
                <a16:creationId xmlns:a16="http://schemas.microsoft.com/office/drawing/2014/main" id="{4D9C6A04-5402-7EA0-61C3-0FC2F4E0A41E}"/>
              </a:ext>
            </a:extLst>
          </p:cNvPr>
          <p:cNvPicPr>
            <a:picLocks noChangeAspect="1"/>
          </p:cNvPicPr>
          <p:nvPr/>
        </p:nvPicPr>
        <p:blipFill>
          <a:blip r:embed="rId2"/>
          <a:stretch>
            <a:fillRect/>
          </a:stretch>
        </p:blipFill>
        <p:spPr>
          <a:xfrm>
            <a:off x="1903969" y="2026452"/>
            <a:ext cx="8169567" cy="4226213"/>
          </a:xfrm>
          <a:prstGeom prst="rect">
            <a:avLst/>
          </a:prstGeom>
        </p:spPr>
      </p:pic>
      <p:sp>
        <p:nvSpPr>
          <p:cNvPr id="3" name="TextBox 2">
            <a:extLst>
              <a:ext uri="{FF2B5EF4-FFF2-40B4-BE49-F238E27FC236}">
                <a16:creationId xmlns:a16="http://schemas.microsoft.com/office/drawing/2014/main" id="{27E8C843-C176-1E7A-8718-C6238EA49286}"/>
              </a:ext>
            </a:extLst>
          </p:cNvPr>
          <p:cNvSpPr txBox="1"/>
          <p:nvPr/>
        </p:nvSpPr>
        <p:spPr>
          <a:xfrm>
            <a:off x="2061713" y="4273676"/>
            <a:ext cx="420286" cy="1799415"/>
          </a:xfrm>
          <a:prstGeom prst="rect">
            <a:avLst/>
          </a:prstGeom>
          <a:solidFill>
            <a:srgbClr val="FFFFFF"/>
          </a:solidFill>
        </p:spPr>
        <p:txBody>
          <a:bodyPr wrap="square" rtlCol="0">
            <a:spAutoFit/>
          </a:bodyPr>
          <a:lstStyle/>
          <a:p>
            <a:r>
              <a:rPr lang="nl-BE" sz="1600" dirty="0"/>
              <a:t>A</a:t>
            </a:r>
          </a:p>
          <a:p>
            <a:endParaRPr lang="nl-BE" sz="1600" dirty="0"/>
          </a:p>
          <a:p>
            <a:r>
              <a:rPr lang="nl-BE" sz="1600" dirty="0"/>
              <a:t>B</a:t>
            </a:r>
          </a:p>
          <a:p>
            <a:endParaRPr lang="nl-BE" sz="1600" dirty="0"/>
          </a:p>
          <a:p>
            <a:r>
              <a:rPr lang="nl-BE" sz="1600" dirty="0"/>
              <a:t>C</a:t>
            </a:r>
          </a:p>
          <a:p>
            <a:endParaRPr lang="nl-BE" sz="1600" dirty="0"/>
          </a:p>
          <a:p>
            <a:r>
              <a:rPr lang="nl-BE" sz="1600" dirty="0"/>
              <a:t>D</a:t>
            </a:r>
          </a:p>
        </p:txBody>
      </p:sp>
    </p:spTree>
    <p:extLst>
      <p:ext uri="{BB962C8B-B14F-4D97-AF65-F5344CB8AC3E}">
        <p14:creationId xmlns:p14="http://schemas.microsoft.com/office/powerpoint/2010/main" val="36275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7: </a:t>
            </a:r>
            <a:r>
              <a:rPr lang="fr-BE" dirty="0" err="1"/>
              <a:t>Oppervlakteberekening</a:t>
            </a:r>
            <a:endParaRPr lang="fr-BE" dirty="0"/>
          </a:p>
        </p:txBody>
      </p:sp>
      <p:sp>
        <p:nvSpPr>
          <p:cNvPr id="4" name="Rechthoek 3">
            <a:extLst>
              <a:ext uri="{FF2B5EF4-FFF2-40B4-BE49-F238E27FC236}">
                <a16:creationId xmlns:a16="http://schemas.microsoft.com/office/drawing/2014/main" id="{32477C1C-4A29-4A02-48EA-8358E6C7DF0B}"/>
              </a:ext>
            </a:extLst>
          </p:cNvPr>
          <p:cNvSpPr/>
          <p:nvPr/>
        </p:nvSpPr>
        <p:spPr>
          <a:xfrm>
            <a:off x="-182624" y="1939807"/>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4">
            <a:extLst>
              <a:ext uri="{FF2B5EF4-FFF2-40B4-BE49-F238E27FC236}">
                <a16:creationId xmlns:a16="http://schemas.microsoft.com/office/drawing/2014/main" id="{8BBFFF10-C892-B478-7616-E8465BD171E9}"/>
              </a:ext>
            </a:extLst>
          </p:cNvPr>
          <p:cNvPicPr>
            <a:picLocks noChangeAspect="1"/>
          </p:cNvPicPr>
          <p:nvPr/>
        </p:nvPicPr>
        <p:blipFill>
          <a:blip r:embed="rId2"/>
          <a:stretch>
            <a:fillRect/>
          </a:stretch>
        </p:blipFill>
        <p:spPr>
          <a:xfrm>
            <a:off x="3151751" y="1939807"/>
            <a:ext cx="5888498" cy="4271519"/>
          </a:xfrm>
          <a:prstGeom prst="rect">
            <a:avLst/>
          </a:prstGeom>
        </p:spPr>
      </p:pic>
      <p:sp>
        <p:nvSpPr>
          <p:cNvPr id="7" name="TextBox 2">
            <a:extLst>
              <a:ext uri="{FF2B5EF4-FFF2-40B4-BE49-F238E27FC236}">
                <a16:creationId xmlns:a16="http://schemas.microsoft.com/office/drawing/2014/main" id="{8AC1AB16-EA0C-1CF2-606B-E8B39A84E448}"/>
              </a:ext>
            </a:extLst>
          </p:cNvPr>
          <p:cNvSpPr txBox="1"/>
          <p:nvPr/>
        </p:nvSpPr>
        <p:spPr>
          <a:xfrm>
            <a:off x="3151751" y="4555406"/>
            <a:ext cx="300002" cy="1600438"/>
          </a:xfrm>
          <a:prstGeom prst="rect">
            <a:avLst/>
          </a:prstGeom>
          <a:solidFill>
            <a:srgbClr val="FFFFFF"/>
          </a:solidFill>
        </p:spPr>
        <p:txBody>
          <a:bodyPr wrap="square" rtlCol="0">
            <a:spAutoFit/>
          </a:bodyPr>
          <a:lstStyle/>
          <a:p>
            <a:r>
              <a:rPr lang="nl-BE" sz="1400" dirty="0"/>
              <a:t>A</a:t>
            </a:r>
          </a:p>
          <a:p>
            <a:endParaRPr lang="nl-BE" sz="1400" dirty="0"/>
          </a:p>
          <a:p>
            <a:r>
              <a:rPr lang="nl-BE" sz="1400" dirty="0"/>
              <a:t>B</a:t>
            </a:r>
          </a:p>
          <a:p>
            <a:endParaRPr lang="nl-BE" sz="1400" dirty="0"/>
          </a:p>
          <a:p>
            <a:r>
              <a:rPr lang="nl-BE" sz="1400" dirty="0"/>
              <a:t>C</a:t>
            </a:r>
          </a:p>
          <a:p>
            <a:endParaRPr lang="nl-BE" sz="1400" dirty="0"/>
          </a:p>
          <a:p>
            <a:r>
              <a:rPr lang="nl-BE" sz="1400" dirty="0"/>
              <a:t>D</a:t>
            </a:r>
          </a:p>
        </p:txBody>
      </p:sp>
    </p:spTree>
    <p:extLst>
      <p:ext uri="{BB962C8B-B14F-4D97-AF65-F5344CB8AC3E}">
        <p14:creationId xmlns:p14="http://schemas.microsoft.com/office/powerpoint/2010/main" val="412771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12A3924-7B2C-B52C-663F-7D499B578815}"/>
              </a:ext>
            </a:extLst>
          </p:cNvPr>
          <p:cNvSpPr/>
          <p:nvPr/>
        </p:nvSpPr>
        <p:spPr>
          <a:xfrm>
            <a:off x="-107321"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8: </a:t>
            </a:r>
            <a:r>
              <a:rPr lang="fr-BE" dirty="0" err="1"/>
              <a:t>Kansrekenen</a:t>
            </a:r>
            <a:endParaRPr lang="fr-BE" dirty="0"/>
          </a:p>
        </p:txBody>
      </p:sp>
      <p:pic>
        <p:nvPicPr>
          <p:cNvPr id="5" name="Picture 4">
            <a:extLst>
              <a:ext uri="{FF2B5EF4-FFF2-40B4-BE49-F238E27FC236}">
                <a16:creationId xmlns:a16="http://schemas.microsoft.com/office/drawing/2014/main" id="{9F5CE492-CD05-5E2D-CB89-CE4E4E3660A1}"/>
              </a:ext>
            </a:extLst>
          </p:cNvPr>
          <p:cNvPicPr>
            <a:picLocks noChangeAspect="1"/>
          </p:cNvPicPr>
          <p:nvPr/>
        </p:nvPicPr>
        <p:blipFill>
          <a:blip r:embed="rId2"/>
          <a:stretch>
            <a:fillRect/>
          </a:stretch>
        </p:blipFill>
        <p:spPr>
          <a:xfrm>
            <a:off x="849231" y="2386927"/>
            <a:ext cx="10493536" cy="3265440"/>
          </a:xfrm>
          <a:prstGeom prst="rect">
            <a:avLst/>
          </a:prstGeom>
        </p:spPr>
      </p:pic>
      <p:sp>
        <p:nvSpPr>
          <p:cNvPr id="3" name="TextBox 2">
            <a:extLst>
              <a:ext uri="{FF2B5EF4-FFF2-40B4-BE49-F238E27FC236}">
                <a16:creationId xmlns:a16="http://schemas.microsoft.com/office/drawing/2014/main" id="{8553752C-C13C-9A54-6861-086D4AC8E166}"/>
              </a:ext>
            </a:extLst>
          </p:cNvPr>
          <p:cNvSpPr txBox="1"/>
          <p:nvPr/>
        </p:nvSpPr>
        <p:spPr>
          <a:xfrm>
            <a:off x="966158" y="3218818"/>
            <a:ext cx="431321" cy="2246769"/>
          </a:xfrm>
          <a:prstGeom prst="rect">
            <a:avLst/>
          </a:prstGeom>
          <a:solidFill>
            <a:srgbClr val="FFFFFF"/>
          </a:solidFill>
        </p:spPr>
        <p:txBody>
          <a:bodyPr wrap="square" rtlCol="0">
            <a:spAutoFit/>
          </a:bodyPr>
          <a:lstStyle/>
          <a:p>
            <a:r>
              <a:rPr lang="nl-BE" sz="2000" dirty="0"/>
              <a:t>A</a:t>
            </a:r>
          </a:p>
          <a:p>
            <a:endParaRPr lang="nl-BE" sz="2000" dirty="0"/>
          </a:p>
          <a:p>
            <a:r>
              <a:rPr lang="nl-BE" sz="2000" dirty="0"/>
              <a:t>B</a:t>
            </a:r>
          </a:p>
          <a:p>
            <a:endParaRPr lang="nl-BE" sz="2000" dirty="0"/>
          </a:p>
          <a:p>
            <a:r>
              <a:rPr lang="nl-BE" sz="2000" dirty="0"/>
              <a:t>C</a:t>
            </a:r>
          </a:p>
          <a:p>
            <a:endParaRPr lang="nl-BE" sz="2000" dirty="0"/>
          </a:p>
          <a:p>
            <a:r>
              <a:rPr lang="nl-BE" sz="2000" dirty="0"/>
              <a:t>D</a:t>
            </a:r>
          </a:p>
        </p:txBody>
      </p:sp>
    </p:spTree>
    <p:extLst>
      <p:ext uri="{BB962C8B-B14F-4D97-AF65-F5344CB8AC3E}">
        <p14:creationId xmlns:p14="http://schemas.microsoft.com/office/powerpoint/2010/main" val="968431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07313E2-3EE6-1811-24AD-D48037607E19}"/>
              </a:ext>
            </a:extLst>
          </p:cNvPr>
          <p:cNvSpPr/>
          <p:nvPr/>
        </p:nvSpPr>
        <p:spPr>
          <a:xfrm>
            <a:off x="-107321"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9: </a:t>
            </a:r>
            <a:r>
              <a:rPr lang="fr-BE" dirty="0" err="1"/>
              <a:t>Functieverloop</a:t>
            </a:r>
            <a:endParaRPr lang="fr-BE" dirty="0"/>
          </a:p>
        </p:txBody>
      </p:sp>
      <p:pic>
        <p:nvPicPr>
          <p:cNvPr id="5" name="Picture 4">
            <a:extLst>
              <a:ext uri="{FF2B5EF4-FFF2-40B4-BE49-F238E27FC236}">
                <a16:creationId xmlns:a16="http://schemas.microsoft.com/office/drawing/2014/main" id="{8EB90FCC-A78F-5EC4-FA45-893CE9B219FA}"/>
              </a:ext>
            </a:extLst>
          </p:cNvPr>
          <p:cNvPicPr>
            <a:picLocks noChangeAspect="1"/>
          </p:cNvPicPr>
          <p:nvPr/>
        </p:nvPicPr>
        <p:blipFill>
          <a:blip r:embed="rId2"/>
          <a:stretch>
            <a:fillRect/>
          </a:stretch>
        </p:blipFill>
        <p:spPr>
          <a:xfrm>
            <a:off x="1181183" y="1950565"/>
            <a:ext cx="9829632" cy="4281199"/>
          </a:xfrm>
          <a:prstGeom prst="rect">
            <a:avLst/>
          </a:prstGeom>
        </p:spPr>
      </p:pic>
      <p:sp>
        <p:nvSpPr>
          <p:cNvPr id="3" name="TextBox 2">
            <a:extLst>
              <a:ext uri="{FF2B5EF4-FFF2-40B4-BE49-F238E27FC236}">
                <a16:creationId xmlns:a16="http://schemas.microsoft.com/office/drawing/2014/main" id="{42A55309-A878-56CA-27B8-C0FABB2349F5}"/>
              </a:ext>
            </a:extLst>
          </p:cNvPr>
          <p:cNvSpPr txBox="1"/>
          <p:nvPr/>
        </p:nvSpPr>
        <p:spPr>
          <a:xfrm>
            <a:off x="1293963" y="3730902"/>
            <a:ext cx="431321" cy="1846659"/>
          </a:xfrm>
          <a:prstGeom prst="rect">
            <a:avLst/>
          </a:prstGeom>
          <a:solidFill>
            <a:srgbClr val="FFFFFF"/>
          </a:solidFill>
        </p:spPr>
        <p:txBody>
          <a:bodyPr wrap="square" rtlCol="0">
            <a:spAutoFit/>
          </a:bodyPr>
          <a:lstStyle/>
          <a:p>
            <a:r>
              <a:rPr lang="nl-BE" sz="1600" dirty="0"/>
              <a:t>A</a:t>
            </a:r>
          </a:p>
          <a:p>
            <a:endParaRPr lang="nl-BE" sz="1600" dirty="0"/>
          </a:p>
          <a:p>
            <a:r>
              <a:rPr lang="nl-BE" sz="1600" dirty="0"/>
              <a:t>B</a:t>
            </a:r>
          </a:p>
          <a:p>
            <a:endParaRPr lang="nl-BE" sz="1600" dirty="0"/>
          </a:p>
          <a:p>
            <a:r>
              <a:rPr lang="nl-BE" sz="1600" dirty="0"/>
              <a:t>C</a:t>
            </a:r>
          </a:p>
          <a:p>
            <a:endParaRPr lang="nl-BE" sz="1600" dirty="0"/>
          </a:p>
          <a:p>
            <a:r>
              <a:rPr lang="nl-BE" sz="1600" dirty="0"/>
              <a:t>D</a:t>
            </a:r>
          </a:p>
        </p:txBody>
      </p:sp>
    </p:spTree>
    <p:extLst>
      <p:ext uri="{BB962C8B-B14F-4D97-AF65-F5344CB8AC3E}">
        <p14:creationId xmlns:p14="http://schemas.microsoft.com/office/powerpoint/2010/main" val="349048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47773E5-46D6-D55E-0A74-D34728F9D322}"/>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10: </a:t>
            </a:r>
            <a:r>
              <a:rPr lang="fr-BE" dirty="0" err="1"/>
              <a:t>Integralen</a:t>
            </a:r>
            <a:endParaRPr lang="fr-BE" dirty="0"/>
          </a:p>
        </p:txBody>
      </p:sp>
      <p:pic>
        <p:nvPicPr>
          <p:cNvPr id="5" name="Picture 4">
            <a:extLst>
              <a:ext uri="{FF2B5EF4-FFF2-40B4-BE49-F238E27FC236}">
                <a16:creationId xmlns:a16="http://schemas.microsoft.com/office/drawing/2014/main" id="{1E7EB61A-F515-6FC8-FAFB-47D6A18743AF}"/>
              </a:ext>
            </a:extLst>
          </p:cNvPr>
          <p:cNvPicPr>
            <a:picLocks noChangeAspect="1"/>
          </p:cNvPicPr>
          <p:nvPr/>
        </p:nvPicPr>
        <p:blipFill>
          <a:blip r:embed="rId2"/>
          <a:stretch>
            <a:fillRect/>
          </a:stretch>
        </p:blipFill>
        <p:spPr>
          <a:xfrm>
            <a:off x="3176264" y="1950565"/>
            <a:ext cx="5839472" cy="4312858"/>
          </a:xfrm>
          <a:prstGeom prst="rect">
            <a:avLst/>
          </a:prstGeom>
        </p:spPr>
      </p:pic>
      <p:sp>
        <p:nvSpPr>
          <p:cNvPr id="3" name="TextBox 2">
            <a:extLst>
              <a:ext uri="{FF2B5EF4-FFF2-40B4-BE49-F238E27FC236}">
                <a16:creationId xmlns:a16="http://schemas.microsoft.com/office/drawing/2014/main" id="{60B630D3-A4C3-898C-DB7E-46E30F4E0D37}"/>
              </a:ext>
            </a:extLst>
          </p:cNvPr>
          <p:cNvSpPr txBox="1"/>
          <p:nvPr/>
        </p:nvSpPr>
        <p:spPr>
          <a:xfrm>
            <a:off x="3176264" y="4097280"/>
            <a:ext cx="379269" cy="2031325"/>
          </a:xfrm>
          <a:prstGeom prst="rect">
            <a:avLst/>
          </a:prstGeom>
          <a:solidFill>
            <a:srgbClr val="FFFFFF"/>
          </a:solidFill>
        </p:spPr>
        <p:txBody>
          <a:bodyPr wrap="square" rtlCol="0">
            <a:spAutoFit/>
          </a:bodyPr>
          <a:lstStyle/>
          <a:p>
            <a:r>
              <a:rPr lang="nl-BE" dirty="0"/>
              <a:t>A</a:t>
            </a:r>
          </a:p>
          <a:p>
            <a:endParaRPr lang="nl-BE" dirty="0"/>
          </a:p>
          <a:p>
            <a:r>
              <a:rPr lang="nl-BE" dirty="0"/>
              <a:t>B</a:t>
            </a:r>
          </a:p>
          <a:p>
            <a:endParaRPr lang="nl-BE" dirty="0"/>
          </a:p>
          <a:p>
            <a:r>
              <a:rPr lang="nl-BE" dirty="0"/>
              <a:t>C</a:t>
            </a:r>
          </a:p>
          <a:p>
            <a:endParaRPr lang="nl-BE" dirty="0"/>
          </a:p>
          <a:p>
            <a:r>
              <a:rPr lang="nl-BE" dirty="0"/>
              <a:t>D</a:t>
            </a:r>
          </a:p>
        </p:txBody>
      </p:sp>
    </p:spTree>
    <p:extLst>
      <p:ext uri="{BB962C8B-B14F-4D97-AF65-F5344CB8AC3E}">
        <p14:creationId xmlns:p14="http://schemas.microsoft.com/office/powerpoint/2010/main" val="2973189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B907-959C-E5D8-4927-762173A75A27}"/>
              </a:ext>
            </a:extLst>
          </p:cNvPr>
          <p:cNvSpPr>
            <a:spLocks noGrp="1"/>
          </p:cNvSpPr>
          <p:nvPr>
            <p:ph type="title"/>
          </p:nvPr>
        </p:nvSpPr>
        <p:spPr/>
        <p:txBody>
          <a:bodyPr>
            <a:normAutofit/>
          </a:bodyPr>
          <a:lstStyle/>
          <a:p>
            <a:r>
              <a:rPr lang="fr-BE" sz="6000" dirty="0" err="1"/>
              <a:t>Fysica</a:t>
            </a:r>
            <a:endParaRPr lang="fr-BE" sz="6000" dirty="0"/>
          </a:p>
        </p:txBody>
      </p:sp>
      <p:sp>
        <p:nvSpPr>
          <p:cNvPr id="3" name="Text Placeholder 2">
            <a:extLst>
              <a:ext uri="{FF2B5EF4-FFF2-40B4-BE49-F238E27FC236}">
                <a16:creationId xmlns:a16="http://schemas.microsoft.com/office/drawing/2014/main" id="{AAB699B1-EE4A-7D45-0805-7D02820E581C}"/>
              </a:ext>
            </a:extLst>
          </p:cNvPr>
          <p:cNvSpPr>
            <a:spLocks noGrp="1"/>
          </p:cNvSpPr>
          <p:nvPr>
            <p:ph type="body" idx="1"/>
          </p:nvPr>
        </p:nvSpPr>
        <p:spPr/>
        <p:txBody>
          <a:bodyPr/>
          <a:lstStyle/>
          <a:p>
            <a:endParaRPr lang="fr-BE"/>
          </a:p>
        </p:txBody>
      </p:sp>
      <p:pic>
        <p:nvPicPr>
          <p:cNvPr id="4" name="Graphic 3" descr="Atoom met effen opvulling">
            <a:extLst>
              <a:ext uri="{FF2B5EF4-FFF2-40B4-BE49-F238E27FC236}">
                <a16:creationId xmlns:a16="http://schemas.microsoft.com/office/drawing/2014/main" id="{ED9427BD-DF78-5B91-6D10-8CD2D0EE25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19544" y="3519442"/>
            <a:ext cx="914400" cy="914400"/>
          </a:xfrm>
          <a:prstGeom prst="rect">
            <a:avLst/>
          </a:prstGeom>
        </p:spPr>
      </p:pic>
    </p:spTree>
    <p:extLst>
      <p:ext uri="{BB962C8B-B14F-4D97-AF65-F5344CB8AC3E}">
        <p14:creationId xmlns:p14="http://schemas.microsoft.com/office/powerpoint/2010/main" val="209635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860C485-9A1F-675A-6442-852CF5F5AFBB}"/>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 </a:t>
            </a:r>
            <a:r>
              <a:rPr lang="fr-BE" dirty="0" err="1"/>
              <a:t>Optica</a:t>
            </a:r>
            <a:endParaRPr lang="fr-BE" dirty="0"/>
          </a:p>
        </p:txBody>
      </p:sp>
      <p:pic>
        <p:nvPicPr>
          <p:cNvPr id="5" name="Picture 4">
            <a:extLst>
              <a:ext uri="{FF2B5EF4-FFF2-40B4-BE49-F238E27FC236}">
                <a16:creationId xmlns:a16="http://schemas.microsoft.com/office/drawing/2014/main" id="{59011C1A-D9F6-FEEA-3F31-6A56553BA869}"/>
              </a:ext>
            </a:extLst>
          </p:cNvPr>
          <p:cNvPicPr>
            <a:picLocks noChangeAspect="1"/>
          </p:cNvPicPr>
          <p:nvPr/>
        </p:nvPicPr>
        <p:blipFill>
          <a:blip r:embed="rId2"/>
          <a:stretch>
            <a:fillRect/>
          </a:stretch>
        </p:blipFill>
        <p:spPr>
          <a:xfrm>
            <a:off x="362657" y="2557543"/>
            <a:ext cx="11466684" cy="2584502"/>
          </a:xfrm>
          <a:prstGeom prst="rect">
            <a:avLst/>
          </a:prstGeom>
        </p:spPr>
      </p:pic>
      <p:sp>
        <p:nvSpPr>
          <p:cNvPr id="3" name="TextBox 2">
            <a:extLst>
              <a:ext uri="{FF2B5EF4-FFF2-40B4-BE49-F238E27FC236}">
                <a16:creationId xmlns:a16="http://schemas.microsoft.com/office/drawing/2014/main" id="{19E6854B-6A2A-ABAC-F6BF-A9D4DD716D31}"/>
              </a:ext>
            </a:extLst>
          </p:cNvPr>
          <p:cNvSpPr txBox="1"/>
          <p:nvPr/>
        </p:nvSpPr>
        <p:spPr>
          <a:xfrm>
            <a:off x="439947" y="3757050"/>
            <a:ext cx="431321" cy="1384995"/>
          </a:xfrm>
          <a:prstGeom prst="rect">
            <a:avLst/>
          </a:prstGeom>
          <a:solidFill>
            <a:srgbClr val="FFFFFF"/>
          </a:solidFill>
        </p:spPr>
        <p:txBody>
          <a:bodyPr wrap="square" rtlCol="0">
            <a:spAutoFit/>
          </a:bodyPr>
          <a:lstStyle/>
          <a:p>
            <a:r>
              <a:rPr lang="nl-BE" sz="1200" dirty="0"/>
              <a:t>A</a:t>
            </a:r>
          </a:p>
          <a:p>
            <a:endParaRPr lang="nl-BE" sz="1200" dirty="0"/>
          </a:p>
          <a:p>
            <a:r>
              <a:rPr lang="nl-BE" sz="1200" dirty="0"/>
              <a:t>B</a:t>
            </a:r>
          </a:p>
          <a:p>
            <a:endParaRPr lang="nl-BE" sz="1200" dirty="0"/>
          </a:p>
          <a:p>
            <a:r>
              <a:rPr lang="nl-BE" sz="1200" dirty="0"/>
              <a:t>C</a:t>
            </a:r>
          </a:p>
          <a:p>
            <a:endParaRPr lang="nl-BE" sz="1200" dirty="0"/>
          </a:p>
          <a:p>
            <a:r>
              <a:rPr lang="nl-BE" sz="1200" dirty="0"/>
              <a:t>D</a:t>
            </a:r>
          </a:p>
        </p:txBody>
      </p:sp>
    </p:spTree>
    <p:extLst>
      <p:ext uri="{BB962C8B-B14F-4D97-AF65-F5344CB8AC3E}">
        <p14:creationId xmlns:p14="http://schemas.microsoft.com/office/powerpoint/2010/main" val="3137045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E9148C9-DF1D-84BB-13E1-BFE733C0D8FA}"/>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2: </a:t>
            </a:r>
            <a:r>
              <a:rPr lang="fr-BE" dirty="0" err="1"/>
              <a:t>Hydrostatica</a:t>
            </a:r>
            <a:endParaRPr lang="fr-BE" dirty="0"/>
          </a:p>
        </p:txBody>
      </p:sp>
      <p:pic>
        <p:nvPicPr>
          <p:cNvPr id="5" name="Picture 4">
            <a:extLst>
              <a:ext uri="{FF2B5EF4-FFF2-40B4-BE49-F238E27FC236}">
                <a16:creationId xmlns:a16="http://schemas.microsoft.com/office/drawing/2014/main" id="{78A26BAF-45B4-51C2-DDD4-A36E3C20B4E4}"/>
              </a:ext>
            </a:extLst>
          </p:cNvPr>
          <p:cNvPicPr>
            <a:picLocks noChangeAspect="1"/>
          </p:cNvPicPr>
          <p:nvPr/>
        </p:nvPicPr>
        <p:blipFill>
          <a:blip r:embed="rId2"/>
          <a:stretch>
            <a:fillRect/>
          </a:stretch>
        </p:blipFill>
        <p:spPr>
          <a:xfrm>
            <a:off x="739181" y="2103536"/>
            <a:ext cx="10713636" cy="4052308"/>
          </a:xfrm>
          <a:prstGeom prst="rect">
            <a:avLst/>
          </a:prstGeom>
        </p:spPr>
      </p:pic>
      <p:sp>
        <p:nvSpPr>
          <p:cNvPr id="3" name="TextBox 2">
            <a:extLst>
              <a:ext uri="{FF2B5EF4-FFF2-40B4-BE49-F238E27FC236}">
                <a16:creationId xmlns:a16="http://schemas.microsoft.com/office/drawing/2014/main" id="{2F4B2ACD-596D-7EFB-77CF-2FFF891AA6D9}"/>
              </a:ext>
            </a:extLst>
          </p:cNvPr>
          <p:cNvSpPr txBox="1"/>
          <p:nvPr/>
        </p:nvSpPr>
        <p:spPr>
          <a:xfrm>
            <a:off x="885832" y="5175859"/>
            <a:ext cx="149340" cy="954107"/>
          </a:xfrm>
          <a:prstGeom prst="rect">
            <a:avLst/>
          </a:prstGeom>
          <a:solidFill>
            <a:srgbClr val="FFFFFF"/>
          </a:solidFill>
        </p:spPr>
        <p:txBody>
          <a:bodyPr wrap="square" rtlCol="0">
            <a:spAutoFit/>
          </a:bodyPr>
          <a:lstStyle/>
          <a:p>
            <a:r>
              <a:rPr lang="nl-BE" sz="800" dirty="0"/>
              <a:t>A</a:t>
            </a:r>
          </a:p>
          <a:p>
            <a:endParaRPr lang="nl-BE" sz="800" dirty="0"/>
          </a:p>
          <a:p>
            <a:r>
              <a:rPr lang="nl-BE" sz="800" dirty="0"/>
              <a:t>B</a:t>
            </a:r>
          </a:p>
          <a:p>
            <a:endParaRPr lang="nl-BE" sz="800" dirty="0"/>
          </a:p>
          <a:p>
            <a:r>
              <a:rPr lang="nl-BE" sz="800" dirty="0"/>
              <a:t>C</a:t>
            </a:r>
          </a:p>
          <a:p>
            <a:endParaRPr lang="nl-BE" sz="800" dirty="0"/>
          </a:p>
          <a:p>
            <a:r>
              <a:rPr lang="nl-BE" sz="800" dirty="0"/>
              <a:t>D</a:t>
            </a:r>
          </a:p>
        </p:txBody>
      </p:sp>
    </p:spTree>
    <p:extLst>
      <p:ext uri="{BB962C8B-B14F-4D97-AF65-F5344CB8AC3E}">
        <p14:creationId xmlns:p14="http://schemas.microsoft.com/office/powerpoint/2010/main" val="185213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1147854-8A14-7FFF-39F0-887E57994939}"/>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3: </a:t>
            </a:r>
            <a:r>
              <a:rPr lang="fr-BE" dirty="0" err="1"/>
              <a:t>Gaswetten</a:t>
            </a:r>
            <a:endParaRPr lang="fr-BE" dirty="0"/>
          </a:p>
        </p:txBody>
      </p:sp>
      <p:pic>
        <p:nvPicPr>
          <p:cNvPr id="5" name="Picture 4">
            <a:extLst>
              <a:ext uri="{FF2B5EF4-FFF2-40B4-BE49-F238E27FC236}">
                <a16:creationId xmlns:a16="http://schemas.microsoft.com/office/drawing/2014/main" id="{7645D6F5-9047-EBCE-268B-55DD9ADACB67}"/>
              </a:ext>
            </a:extLst>
          </p:cNvPr>
          <p:cNvPicPr>
            <a:picLocks noChangeAspect="1"/>
          </p:cNvPicPr>
          <p:nvPr/>
        </p:nvPicPr>
        <p:blipFill>
          <a:blip r:embed="rId2"/>
          <a:stretch>
            <a:fillRect/>
          </a:stretch>
        </p:blipFill>
        <p:spPr>
          <a:xfrm>
            <a:off x="388913" y="2865535"/>
            <a:ext cx="11414172" cy="2276510"/>
          </a:xfrm>
          <a:prstGeom prst="rect">
            <a:avLst/>
          </a:prstGeom>
        </p:spPr>
      </p:pic>
      <p:sp>
        <p:nvSpPr>
          <p:cNvPr id="3" name="TextBox 2">
            <a:extLst>
              <a:ext uri="{FF2B5EF4-FFF2-40B4-BE49-F238E27FC236}">
                <a16:creationId xmlns:a16="http://schemas.microsoft.com/office/drawing/2014/main" id="{2F2B7463-EF82-D1FA-2110-525E92767478}"/>
              </a:ext>
            </a:extLst>
          </p:cNvPr>
          <p:cNvSpPr txBox="1"/>
          <p:nvPr/>
        </p:nvSpPr>
        <p:spPr>
          <a:xfrm>
            <a:off x="388913" y="3696668"/>
            <a:ext cx="431321" cy="1384995"/>
          </a:xfrm>
          <a:prstGeom prst="rect">
            <a:avLst/>
          </a:prstGeom>
          <a:solidFill>
            <a:srgbClr val="FFFFFF"/>
          </a:solidFill>
        </p:spPr>
        <p:txBody>
          <a:bodyPr wrap="square" rtlCol="0">
            <a:spAutoFit/>
          </a:bodyPr>
          <a:lstStyle/>
          <a:p>
            <a:r>
              <a:rPr lang="nl-BE" sz="1200" dirty="0"/>
              <a:t>A</a:t>
            </a:r>
          </a:p>
          <a:p>
            <a:endParaRPr lang="nl-BE" sz="1200" dirty="0"/>
          </a:p>
          <a:p>
            <a:r>
              <a:rPr lang="nl-BE" sz="1200" dirty="0"/>
              <a:t>B</a:t>
            </a:r>
          </a:p>
          <a:p>
            <a:endParaRPr lang="nl-BE" sz="1200" dirty="0"/>
          </a:p>
          <a:p>
            <a:r>
              <a:rPr lang="nl-BE" sz="1200" dirty="0"/>
              <a:t>C</a:t>
            </a:r>
          </a:p>
          <a:p>
            <a:endParaRPr lang="nl-BE" sz="1200" dirty="0"/>
          </a:p>
          <a:p>
            <a:r>
              <a:rPr lang="nl-BE" sz="1200" dirty="0"/>
              <a:t>D</a:t>
            </a:r>
          </a:p>
        </p:txBody>
      </p:sp>
    </p:spTree>
    <p:extLst>
      <p:ext uri="{BB962C8B-B14F-4D97-AF65-F5344CB8AC3E}">
        <p14:creationId xmlns:p14="http://schemas.microsoft.com/office/powerpoint/2010/main" val="2576481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0C7828E-E926-3E08-276F-4FAEF3BA87D9}"/>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4: </a:t>
            </a:r>
            <a:r>
              <a:rPr lang="fr-BE" dirty="0" err="1"/>
              <a:t>Elektrodynamica</a:t>
            </a:r>
            <a:endParaRPr lang="fr-BE" dirty="0"/>
          </a:p>
        </p:txBody>
      </p:sp>
      <p:pic>
        <p:nvPicPr>
          <p:cNvPr id="5" name="Picture 4">
            <a:extLst>
              <a:ext uri="{FF2B5EF4-FFF2-40B4-BE49-F238E27FC236}">
                <a16:creationId xmlns:a16="http://schemas.microsoft.com/office/drawing/2014/main" id="{AA2F7FA0-FF15-EACE-396D-9F010259B330}"/>
              </a:ext>
            </a:extLst>
          </p:cNvPr>
          <p:cNvPicPr>
            <a:picLocks noChangeAspect="1"/>
          </p:cNvPicPr>
          <p:nvPr/>
        </p:nvPicPr>
        <p:blipFill>
          <a:blip r:embed="rId2"/>
          <a:stretch>
            <a:fillRect/>
          </a:stretch>
        </p:blipFill>
        <p:spPr>
          <a:xfrm>
            <a:off x="2130724" y="2039799"/>
            <a:ext cx="7966803" cy="4223624"/>
          </a:xfrm>
          <a:prstGeom prst="rect">
            <a:avLst/>
          </a:prstGeom>
        </p:spPr>
      </p:pic>
      <p:sp>
        <p:nvSpPr>
          <p:cNvPr id="6" name="TextBox 2">
            <a:extLst>
              <a:ext uri="{FF2B5EF4-FFF2-40B4-BE49-F238E27FC236}">
                <a16:creationId xmlns:a16="http://schemas.microsoft.com/office/drawing/2014/main" id="{B6075960-CA7F-1DF2-EEF8-D1A6E0C61457}"/>
              </a:ext>
            </a:extLst>
          </p:cNvPr>
          <p:cNvSpPr txBox="1"/>
          <p:nvPr/>
        </p:nvSpPr>
        <p:spPr>
          <a:xfrm>
            <a:off x="2229268" y="4986150"/>
            <a:ext cx="181155" cy="1277273"/>
          </a:xfrm>
          <a:prstGeom prst="rect">
            <a:avLst/>
          </a:prstGeom>
          <a:solidFill>
            <a:srgbClr val="FFFFFF"/>
          </a:solidFill>
        </p:spPr>
        <p:txBody>
          <a:bodyPr wrap="square" rtlCol="0">
            <a:spAutoFit/>
          </a:bodyPr>
          <a:lstStyle/>
          <a:p>
            <a:r>
              <a:rPr lang="nl-BE" sz="1100" dirty="0"/>
              <a:t>A</a:t>
            </a:r>
          </a:p>
          <a:p>
            <a:endParaRPr lang="nl-BE" sz="1100" dirty="0"/>
          </a:p>
          <a:p>
            <a:r>
              <a:rPr lang="nl-BE" sz="1100" dirty="0"/>
              <a:t>B</a:t>
            </a:r>
          </a:p>
          <a:p>
            <a:endParaRPr lang="nl-BE" sz="1100" dirty="0"/>
          </a:p>
          <a:p>
            <a:r>
              <a:rPr lang="nl-BE" sz="1100" dirty="0"/>
              <a:t>C</a:t>
            </a:r>
          </a:p>
          <a:p>
            <a:endParaRPr lang="nl-BE" sz="1100" dirty="0"/>
          </a:p>
          <a:p>
            <a:r>
              <a:rPr lang="nl-BE" sz="1100" dirty="0"/>
              <a:t>D</a:t>
            </a:r>
          </a:p>
        </p:txBody>
      </p:sp>
    </p:spTree>
    <p:extLst>
      <p:ext uri="{BB962C8B-B14F-4D97-AF65-F5344CB8AC3E}">
        <p14:creationId xmlns:p14="http://schemas.microsoft.com/office/powerpoint/2010/main" val="848270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7846-4E19-ADE6-D5D4-D1A2DAF7CFFD}"/>
              </a:ext>
            </a:extLst>
          </p:cNvPr>
          <p:cNvSpPr>
            <a:spLocks noGrp="1"/>
          </p:cNvSpPr>
          <p:nvPr>
            <p:ph type="title"/>
          </p:nvPr>
        </p:nvSpPr>
        <p:spPr/>
        <p:txBody>
          <a:bodyPr/>
          <a:lstStyle/>
          <a:p>
            <a:r>
              <a:rPr lang="fr-BE" dirty="0" err="1"/>
              <a:t>Inhoud</a:t>
            </a:r>
            <a:endParaRPr lang="fr-BE" dirty="0"/>
          </a:p>
        </p:txBody>
      </p:sp>
      <p:sp>
        <p:nvSpPr>
          <p:cNvPr id="7" name="Afgeronde rechthoek 6">
            <a:extLst>
              <a:ext uri="{FF2B5EF4-FFF2-40B4-BE49-F238E27FC236}">
                <a16:creationId xmlns:a16="http://schemas.microsoft.com/office/drawing/2014/main" id="{A796545D-07AA-121B-BAB7-3C9549681298}"/>
              </a:ext>
            </a:extLst>
          </p:cNvPr>
          <p:cNvSpPr/>
          <p:nvPr/>
        </p:nvSpPr>
        <p:spPr>
          <a:xfrm>
            <a:off x="581192" y="2289672"/>
            <a:ext cx="11029615" cy="1017431"/>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BE" sz="2000" dirty="0">
                <a:solidFill>
                  <a:srgbClr val="FFFFFF"/>
                </a:solidFill>
              </a:rPr>
              <a:t>		Inleiding</a:t>
            </a:r>
          </a:p>
        </p:txBody>
      </p:sp>
      <p:sp>
        <p:nvSpPr>
          <p:cNvPr id="8" name="Afgeronde rechthoek 7">
            <a:extLst>
              <a:ext uri="{FF2B5EF4-FFF2-40B4-BE49-F238E27FC236}">
                <a16:creationId xmlns:a16="http://schemas.microsoft.com/office/drawing/2014/main" id="{0B83686F-4AE6-A4C2-14AC-7B524ED447E1}"/>
              </a:ext>
            </a:extLst>
          </p:cNvPr>
          <p:cNvSpPr/>
          <p:nvPr/>
        </p:nvSpPr>
        <p:spPr>
          <a:xfrm>
            <a:off x="581192" y="3397255"/>
            <a:ext cx="11029615" cy="1017431"/>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BE" sz="2000" dirty="0">
                <a:solidFill>
                  <a:srgbClr val="FFFFFF"/>
                </a:solidFill>
              </a:rPr>
              <a:t>		</a:t>
            </a:r>
            <a:r>
              <a:rPr lang="fr-BE" sz="2000" dirty="0" err="1">
                <a:solidFill>
                  <a:srgbClr val="FFFFFF"/>
                </a:solidFill>
              </a:rPr>
              <a:t>Wiskunde</a:t>
            </a:r>
            <a:endParaRPr lang="fr-BE" sz="2000" dirty="0">
              <a:solidFill>
                <a:srgbClr val="FFFFFF"/>
              </a:solidFill>
            </a:endParaRPr>
          </a:p>
        </p:txBody>
      </p:sp>
      <p:sp>
        <p:nvSpPr>
          <p:cNvPr id="9" name="Afgeronde rechthoek 8">
            <a:extLst>
              <a:ext uri="{FF2B5EF4-FFF2-40B4-BE49-F238E27FC236}">
                <a16:creationId xmlns:a16="http://schemas.microsoft.com/office/drawing/2014/main" id="{4B1B690F-909C-E8E0-935E-7FCD1510D327}"/>
              </a:ext>
            </a:extLst>
          </p:cNvPr>
          <p:cNvSpPr/>
          <p:nvPr/>
        </p:nvSpPr>
        <p:spPr>
          <a:xfrm>
            <a:off x="581192" y="4504838"/>
            <a:ext cx="11029615" cy="1017431"/>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nl-BE" sz="2000" dirty="0">
                <a:solidFill>
                  <a:srgbClr val="FFFFFF"/>
                </a:solidFill>
              </a:rPr>
              <a:t>		</a:t>
            </a:r>
            <a:r>
              <a:rPr lang="fr-BE" sz="2000" dirty="0" err="1">
                <a:solidFill>
                  <a:srgbClr val="FFFFFF"/>
                </a:solidFill>
              </a:rPr>
              <a:t>Fysica</a:t>
            </a:r>
            <a:endParaRPr lang="fr-BE" sz="2000" dirty="0">
              <a:solidFill>
                <a:srgbClr val="FFFFFF"/>
              </a:solidFill>
            </a:endParaRPr>
          </a:p>
        </p:txBody>
      </p:sp>
      <p:pic>
        <p:nvPicPr>
          <p:cNvPr id="13" name="Graphic 12" descr="Presentatie met controlelijst met effen opvulling">
            <a:extLst>
              <a:ext uri="{FF2B5EF4-FFF2-40B4-BE49-F238E27FC236}">
                <a16:creationId xmlns:a16="http://schemas.microsoft.com/office/drawing/2014/main" id="{2FEF9A52-DEED-D1CC-3813-C4344059AF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276" y="2321946"/>
            <a:ext cx="914400" cy="914400"/>
          </a:xfrm>
          <a:prstGeom prst="rect">
            <a:avLst/>
          </a:prstGeom>
        </p:spPr>
      </p:pic>
      <p:pic>
        <p:nvPicPr>
          <p:cNvPr id="15" name="Graphic 14" descr="Wiskunde met effen opvulling">
            <a:extLst>
              <a:ext uri="{FF2B5EF4-FFF2-40B4-BE49-F238E27FC236}">
                <a16:creationId xmlns:a16="http://schemas.microsoft.com/office/drawing/2014/main" id="{9DF7F524-CC3D-B91D-4896-FD8E6533C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9276" y="3459717"/>
            <a:ext cx="914400" cy="914400"/>
          </a:xfrm>
          <a:prstGeom prst="rect">
            <a:avLst/>
          </a:prstGeom>
        </p:spPr>
      </p:pic>
      <p:pic>
        <p:nvPicPr>
          <p:cNvPr id="17" name="Graphic 16" descr="Atoom met effen opvulling">
            <a:extLst>
              <a:ext uri="{FF2B5EF4-FFF2-40B4-BE49-F238E27FC236}">
                <a16:creationId xmlns:a16="http://schemas.microsoft.com/office/drawing/2014/main" id="{FAA5EC6D-961C-A344-0C36-445E53F163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3619" y="4556353"/>
            <a:ext cx="914400" cy="914400"/>
          </a:xfrm>
          <a:prstGeom prst="rect">
            <a:avLst/>
          </a:prstGeom>
        </p:spPr>
      </p:pic>
    </p:spTree>
    <p:extLst>
      <p:ext uri="{BB962C8B-B14F-4D97-AF65-F5344CB8AC3E}">
        <p14:creationId xmlns:p14="http://schemas.microsoft.com/office/powerpoint/2010/main" val="2766171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FADC570-B48B-C59E-A2E1-7A167B0D070D}"/>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5: </a:t>
            </a:r>
            <a:r>
              <a:rPr lang="fr-BE" dirty="0" err="1"/>
              <a:t>Elektrostatica</a:t>
            </a:r>
            <a:endParaRPr lang="fr-BE" dirty="0"/>
          </a:p>
        </p:txBody>
      </p:sp>
      <p:pic>
        <p:nvPicPr>
          <p:cNvPr id="5" name="Picture 4">
            <a:extLst>
              <a:ext uri="{FF2B5EF4-FFF2-40B4-BE49-F238E27FC236}">
                <a16:creationId xmlns:a16="http://schemas.microsoft.com/office/drawing/2014/main" id="{85FF2C11-B3F6-0BB3-0810-58CA549E1C27}"/>
              </a:ext>
            </a:extLst>
          </p:cNvPr>
          <p:cNvPicPr>
            <a:picLocks noChangeAspect="1"/>
          </p:cNvPicPr>
          <p:nvPr/>
        </p:nvPicPr>
        <p:blipFill>
          <a:blip r:embed="rId2"/>
          <a:stretch>
            <a:fillRect/>
          </a:stretch>
        </p:blipFill>
        <p:spPr>
          <a:xfrm>
            <a:off x="949672" y="1934946"/>
            <a:ext cx="10292656" cy="4241877"/>
          </a:xfrm>
          <a:prstGeom prst="rect">
            <a:avLst/>
          </a:prstGeom>
        </p:spPr>
      </p:pic>
    </p:spTree>
    <p:extLst>
      <p:ext uri="{BB962C8B-B14F-4D97-AF65-F5344CB8AC3E}">
        <p14:creationId xmlns:p14="http://schemas.microsoft.com/office/powerpoint/2010/main" val="498169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57021FC-55EE-E47F-9A92-6DB9390E5665}"/>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6: </a:t>
            </a:r>
            <a:r>
              <a:rPr lang="fr-BE" dirty="0" err="1"/>
              <a:t>Elektromagnetisme</a:t>
            </a:r>
            <a:endParaRPr lang="fr-BE" dirty="0"/>
          </a:p>
        </p:txBody>
      </p:sp>
      <p:sp>
        <p:nvSpPr>
          <p:cNvPr id="3" name="Content Placeholder 2">
            <a:extLst>
              <a:ext uri="{FF2B5EF4-FFF2-40B4-BE49-F238E27FC236}">
                <a16:creationId xmlns:a16="http://schemas.microsoft.com/office/drawing/2014/main" id="{51D2B07F-5F97-C90D-45B4-689C2978A386}"/>
              </a:ext>
            </a:extLst>
          </p:cNvPr>
          <p:cNvSpPr>
            <a:spLocks noGrp="1"/>
          </p:cNvSpPr>
          <p:nvPr>
            <p:ph idx="1"/>
          </p:nvPr>
        </p:nvSpPr>
        <p:spPr/>
        <p:txBody>
          <a:bodyPr>
            <a:normAutofit/>
          </a:bodyPr>
          <a:lstStyle/>
          <a:p>
            <a:pPr marL="0" indent="0">
              <a:buNone/>
            </a:pPr>
            <a:endParaRPr lang="nl-NL" dirty="0"/>
          </a:p>
        </p:txBody>
      </p:sp>
      <p:pic>
        <p:nvPicPr>
          <p:cNvPr id="5" name="Picture 4">
            <a:extLst>
              <a:ext uri="{FF2B5EF4-FFF2-40B4-BE49-F238E27FC236}">
                <a16:creationId xmlns:a16="http://schemas.microsoft.com/office/drawing/2014/main" id="{A6E94472-4357-9EF7-5F20-696AE14D3491}"/>
              </a:ext>
            </a:extLst>
          </p:cNvPr>
          <p:cNvPicPr>
            <a:picLocks noChangeAspect="1"/>
          </p:cNvPicPr>
          <p:nvPr/>
        </p:nvPicPr>
        <p:blipFill>
          <a:blip r:embed="rId2"/>
          <a:stretch>
            <a:fillRect/>
          </a:stretch>
        </p:blipFill>
        <p:spPr>
          <a:xfrm>
            <a:off x="406910" y="2066841"/>
            <a:ext cx="11378180" cy="4174727"/>
          </a:xfrm>
          <a:prstGeom prst="rect">
            <a:avLst/>
          </a:prstGeom>
        </p:spPr>
      </p:pic>
      <p:sp>
        <p:nvSpPr>
          <p:cNvPr id="4" name="TextBox 3">
            <a:extLst>
              <a:ext uri="{FF2B5EF4-FFF2-40B4-BE49-F238E27FC236}">
                <a16:creationId xmlns:a16="http://schemas.microsoft.com/office/drawing/2014/main" id="{991E1F34-A6F2-09CD-440F-9AC3363B9310}"/>
              </a:ext>
            </a:extLst>
          </p:cNvPr>
          <p:cNvSpPr txBox="1"/>
          <p:nvPr/>
        </p:nvSpPr>
        <p:spPr>
          <a:xfrm>
            <a:off x="632948" y="4816040"/>
            <a:ext cx="163902" cy="1384995"/>
          </a:xfrm>
          <a:prstGeom prst="rect">
            <a:avLst/>
          </a:prstGeom>
          <a:solidFill>
            <a:srgbClr val="FFFFFF"/>
          </a:solidFill>
        </p:spPr>
        <p:txBody>
          <a:bodyPr wrap="square" rtlCol="0">
            <a:spAutoFit/>
          </a:bodyPr>
          <a:lstStyle/>
          <a:p>
            <a:r>
              <a:rPr lang="nl-BE" sz="1200" dirty="0"/>
              <a:t>A</a:t>
            </a:r>
          </a:p>
          <a:p>
            <a:endParaRPr lang="nl-BE" sz="1200" dirty="0"/>
          </a:p>
          <a:p>
            <a:r>
              <a:rPr lang="nl-BE" sz="1200" dirty="0"/>
              <a:t>B</a:t>
            </a:r>
          </a:p>
          <a:p>
            <a:endParaRPr lang="nl-BE" sz="1200" dirty="0"/>
          </a:p>
          <a:p>
            <a:r>
              <a:rPr lang="nl-BE" sz="1200" dirty="0"/>
              <a:t>C</a:t>
            </a:r>
          </a:p>
          <a:p>
            <a:endParaRPr lang="nl-BE" sz="1200" dirty="0"/>
          </a:p>
          <a:p>
            <a:r>
              <a:rPr lang="nl-BE" sz="1200" dirty="0"/>
              <a:t>D</a:t>
            </a:r>
          </a:p>
        </p:txBody>
      </p:sp>
    </p:spTree>
    <p:extLst>
      <p:ext uri="{BB962C8B-B14F-4D97-AF65-F5344CB8AC3E}">
        <p14:creationId xmlns:p14="http://schemas.microsoft.com/office/powerpoint/2010/main" val="212015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43F3005-E861-4521-CD7A-04A8BDFEA171}"/>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7: </a:t>
            </a:r>
            <a:r>
              <a:rPr lang="fr-BE" dirty="0" err="1"/>
              <a:t>Kernfysica</a:t>
            </a:r>
            <a:endParaRPr lang="fr-BE" dirty="0"/>
          </a:p>
        </p:txBody>
      </p:sp>
      <p:pic>
        <p:nvPicPr>
          <p:cNvPr id="5" name="Picture 4">
            <a:extLst>
              <a:ext uri="{FF2B5EF4-FFF2-40B4-BE49-F238E27FC236}">
                <a16:creationId xmlns:a16="http://schemas.microsoft.com/office/drawing/2014/main" id="{56648142-D5B0-EB4F-5259-D78522AEBF57}"/>
              </a:ext>
            </a:extLst>
          </p:cNvPr>
          <p:cNvPicPr>
            <a:picLocks noChangeAspect="1"/>
          </p:cNvPicPr>
          <p:nvPr/>
        </p:nvPicPr>
        <p:blipFill>
          <a:blip r:embed="rId2"/>
          <a:stretch>
            <a:fillRect/>
          </a:stretch>
        </p:blipFill>
        <p:spPr>
          <a:xfrm>
            <a:off x="1817168" y="2533649"/>
            <a:ext cx="8557661" cy="3490865"/>
          </a:xfrm>
          <a:prstGeom prst="rect">
            <a:avLst/>
          </a:prstGeom>
        </p:spPr>
      </p:pic>
      <p:sp>
        <p:nvSpPr>
          <p:cNvPr id="3" name="TextBox 2">
            <a:extLst>
              <a:ext uri="{FF2B5EF4-FFF2-40B4-BE49-F238E27FC236}">
                <a16:creationId xmlns:a16="http://schemas.microsoft.com/office/drawing/2014/main" id="{DB88D46C-C1F5-6DE6-57A0-DAB85CC82EA9}"/>
              </a:ext>
            </a:extLst>
          </p:cNvPr>
          <p:cNvSpPr txBox="1"/>
          <p:nvPr/>
        </p:nvSpPr>
        <p:spPr>
          <a:xfrm>
            <a:off x="1958194" y="4590416"/>
            <a:ext cx="241541" cy="1384995"/>
          </a:xfrm>
          <a:prstGeom prst="rect">
            <a:avLst/>
          </a:prstGeom>
          <a:solidFill>
            <a:srgbClr val="FFFFFF"/>
          </a:solidFill>
        </p:spPr>
        <p:txBody>
          <a:bodyPr wrap="square" rtlCol="0">
            <a:spAutoFit/>
          </a:bodyPr>
          <a:lstStyle/>
          <a:p>
            <a:r>
              <a:rPr lang="nl-BE" sz="1200" dirty="0"/>
              <a:t>A</a:t>
            </a:r>
          </a:p>
          <a:p>
            <a:endParaRPr lang="nl-BE" sz="1200" dirty="0"/>
          </a:p>
          <a:p>
            <a:r>
              <a:rPr lang="nl-BE" sz="1200" dirty="0"/>
              <a:t>B</a:t>
            </a:r>
          </a:p>
          <a:p>
            <a:endParaRPr lang="nl-BE" sz="1200" dirty="0"/>
          </a:p>
          <a:p>
            <a:r>
              <a:rPr lang="nl-BE" sz="1200" dirty="0"/>
              <a:t>C</a:t>
            </a:r>
          </a:p>
          <a:p>
            <a:endParaRPr lang="nl-BE" sz="1200" dirty="0"/>
          </a:p>
          <a:p>
            <a:r>
              <a:rPr lang="nl-BE" sz="1200" dirty="0"/>
              <a:t>D</a:t>
            </a:r>
          </a:p>
        </p:txBody>
      </p:sp>
    </p:spTree>
    <p:extLst>
      <p:ext uri="{BB962C8B-B14F-4D97-AF65-F5344CB8AC3E}">
        <p14:creationId xmlns:p14="http://schemas.microsoft.com/office/powerpoint/2010/main" val="2890937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A936B3B-0E48-0867-7CFF-9AA85B8B0757}"/>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8: </a:t>
            </a:r>
            <a:r>
              <a:rPr lang="fr-BE" dirty="0" err="1"/>
              <a:t>Kinematica</a:t>
            </a:r>
            <a:endParaRPr lang="fr-BE" dirty="0"/>
          </a:p>
        </p:txBody>
      </p:sp>
      <p:pic>
        <p:nvPicPr>
          <p:cNvPr id="5" name="Picture 4">
            <a:extLst>
              <a:ext uri="{FF2B5EF4-FFF2-40B4-BE49-F238E27FC236}">
                <a16:creationId xmlns:a16="http://schemas.microsoft.com/office/drawing/2014/main" id="{A16C7BC1-4E8D-B06F-EAB8-1A0DFBF6B508}"/>
              </a:ext>
            </a:extLst>
          </p:cNvPr>
          <p:cNvPicPr>
            <a:picLocks noChangeAspect="1"/>
          </p:cNvPicPr>
          <p:nvPr/>
        </p:nvPicPr>
        <p:blipFill>
          <a:blip r:embed="rId2"/>
          <a:stretch>
            <a:fillRect/>
          </a:stretch>
        </p:blipFill>
        <p:spPr>
          <a:xfrm>
            <a:off x="471570" y="2654467"/>
            <a:ext cx="11248857" cy="2487578"/>
          </a:xfrm>
          <a:prstGeom prst="rect">
            <a:avLst/>
          </a:prstGeom>
        </p:spPr>
      </p:pic>
      <p:sp>
        <p:nvSpPr>
          <p:cNvPr id="3" name="TextBox 2">
            <a:extLst>
              <a:ext uri="{FF2B5EF4-FFF2-40B4-BE49-F238E27FC236}">
                <a16:creationId xmlns:a16="http://schemas.microsoft.com/office/drawing/2014/main" id="{59AF04A3-90F6-0B9B-C645-D8A802E75250}"/>
              </a:ext>
            </a:extLst>
          </p:cNvPr>
          <p:cNvSpPr txBox="1"/>
          <p:nvPr/>
        </p:nvSpPr>
        <p:spPr>
          <a:xfrm>
            <a:off x="525117" y="3791554"/>
            <a:ext cx="215661" cy="1384995"/>
          </a:xfrm>
          <a:prstGeom prst="rect">
            <a:avLst/>
          </a:prstGeom>
          <a:solidFill>
            <a:srgbClr val="FFFFFF"/>
          </a:solidFill>
        </p:spPr>
        <p:txBody>
          <a:bodyPr wrap="square" rtlCol="0">
            <a:spAutoFit/>
          </a:bodyPr>
          <a:lstStyle/>
          <a:p>
            <a:r>
              <a:rPr lang="nl-BE" sz="1200" dirty="0"/>
              <a:t>A</a:t>
            </a:r>
          </a:p>
          <a:p>
            <a:endParaRPr lang="nl-BE" sz="1200" dirty="0"/>
          </a:p>
          <a:p>
            <a:r>
              <a:rPr lang="nl-BE" sz="1200" dirty="0"/>
              <a:t>B</a:t>
            </a:r>
          </a:p>
          <a:p>
            <a:endParaRPr lang="nl-BE" sz="1200" dirty="0"/>
          </a:p>
          <a:p>
            <a:r>
              <a:rPr lang="nl-BE" sz="1200" dirty="0"/>
              <a:t>C</a:t>
            </a:r>
          </a:p>
          <a:p>
            <a:endParaRPr lang="nl-BE" sz="1200" dirty="0"/>
          </a:p>
          <a:p>
            <a:r>
              <a:rPr lang="nl-BE" sz="1200" dirty="0"/>
              <a:t>D</a:t>
            </a:r>
          </a:p>
        </p:txBody>
      </p:sp>
    </p:spTree>
    <p:extLst>
      <p:ext uri="{BB962C8B-B14F-4D97-AF65-F5344CB8AC3E}">
        <p14:creationId xmlns:p14="http://schemas.microsoft.com/office/powerpoint/2010/main" val="141500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4DC5786-7360-AB12-41D2-671EAA944433}"/>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9: </a:t>
            </a:r>
            <a:r>
              <a:rPr lang="fr-BE" dirty="0" err="1"/>
              <a:t>Dynamica</a:t>
            </a:r>
            <a:endParaRPr lang="fr-BE" dirty="0"/>
          </a:p>
        </p:txBody>
      </p:sp>
      <p:pic>
        <p:nvPicPr>
          <p:cNvPr id="5" name="Picture 4">
            <a:extLst>
              <a:ext uri="{FF2B5EF4-FFF2-40B4-BE49-F238E27FC236}">
                <a16:creationId xmlns:a16="http://schemas.microsoft.com/office/drawing/2014/main" id="{29D16C2F-8EB5-0654-C9D2-C7DC4143317A}"/>
              </a:ext>
            </a:extLst>
          </p:cNvPr>
          <p:cNvPicPr>
            <a:picLocks noChangeAspect="1"/>
          </p:cNvPicPr>
          <p:nvPr/>
        </p:nvPicPr>
        <p:blipFill>
          <a:blip r:embed="rId2"/>
          <a:stretch>
            <a:fillRect/>
          </a:stretch>
        </p:blipFill>
        <p:spPr>
          <a:xfrm>
            <a:off x="824739" y="2000164"/>
            <a:ext cx="10347796" cy="4263259"/>
          </a:xfrm>
          <a:prstGeom prst="rect">
            <a:avLst/>
          </a:prstGeom>
        </p:spPr>
      </p:pic>
      <p:sp>
        <p:nvSpPr>
          <p:cNvPr id="3" name="TextBox 2">
            <a:extLst>
              <a:ext uri="{FF2B5EF4-FFF2-40B4-BE49-F238E27FC236}">
                <a16:creationId xmlns:a16="http://schemas.microsoft.com/office/drawing/2014/main" id="{CF59A288-ACE6-76E6-198C-7673E4B924F5}"/>
              </a:ext>
            </a:extLst>
          </p:cNvPr>
          <p:cNvSpPr txBox="1"/>
          <p:nvPr/>
        </p:nvSpPr>
        <p:spPr>
          <a:xfrm>
            <a:off x="859242" y="5201594"/>
            <a:ext cx="207034" cy="1061829"/>
          </a:xfrm>
          <a:prstGeom prst="rect">
            <a:avLst/>
          </a:prstGeom>
          <a:solidFill>
            <a:srgbClr val="FFFFFF"/>
          </a:solidFill>
        </p:spPr>
        <p:txBody>
          <a:bodyPr wrap="square" rtlCol="0">
            <a:spAutoFit/>
          </a:bodyPr>
          <a:lstStyle/>
          <a:p>
            <a:r>
              <a:rPr lang="nl-BE" sz="900" dirty="0"/>
              <a:t>A</a:t>
            </a:r>
          </a:p>
          <a:p>
            <a:endParaRPr lang="nl-BE" sz="900" dirty="0"/>
          </a:p>
          <a:p>
            <a:r>
              <a:rPr lang="nl-BE" sz="900" dirty="0"/>
              <a:t>B</a:t>
            </a:r>
          </a:p>
          <a:p>
            <a:endParaRPr lang="nl-BE" sz="900" dirty="0"/>
          </a:p>
          <a:p>
            <a:r>
              <a:rPr lang="nl-BE" sz="900" dirty="0"/>
              <a:t>C</a:t>
            </a:r>
          </a:p>
          <a:p>
            <a:endParaRPr lang="nl-BE" sz="900" dirty="0"/>
          </a:p>
          <a:p>
            <a:r>
              <a:rPr lang="nl-BE" sz="900" dirty="0"/>
              <a:t>D</a:t>
            </a:r>
          </a:p>
        </p:txBody>
      </p:sp>
    </p:spTree>
    <p:extLst>
      <p:ext uri="{BB962C8B-B14F-4D97-AF65-F5344CB8AC3E}">
        <p14:creationId xmlns:p14="http://schemas.microsoft.com/office/powerpoint/2010/main" val="4263719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D02BE6B-1595-EC4E-033A-4A8E7687655E}"/>
              </a:ext>
            </a:extLst>
          </p:cNvPr>
          <p:cNvSpPr/>
          <p:nvPr/>
        </p:nvSpPr>
        <p:spPr>
          <a:xfrm>
            <a:off x="-53533" y="1950565"/>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10: </a:t>
            </a:r>
            <a:r>
              <a:rPr lang="fr-BE" dirty="0" err="1"/>
              <a:t>Trillingen</a:t>
            </a:r>
            <a:endParaRPr lang="fr-BE" dirty="0"/>
          </a:p>
        </p:txBody>
      </p:sp>
      <p:pic>
        <p:nvPicPr>
          <p:cNvPr id="5" name="Picture 4">
            <a:extLst>
              <a:ext uri="{FF2B5EF4-FFF2-40B4-BE49-F238E27FC236}">
                <a16:creationId xmlns:a16="http://schemas.microsoft.com/office/drawing/2014/main" id="{D971CE93-8151-61CD-2191-C1DF00AABD47}"/>
              </a:ext>
            </a:extLst>
          </p:cNvPr>
          <p:cNvPicPr>
            <a:picLocks noChangeAspect="1"/>
          </p:cNvPicPr>
          <p:nvPr/>
        </p:nvPicPr>
        <p:blipFill>
          <a:blip r:embed="rId2"/>
          <a:stretch>
            <a:fillRect/>
          </a:stretch>
        </p:blipFill>
        <p:spPr>
          <a:xfrm>
            <a:off x="436670" y="2755819"/>
            <a:ext cx="11318658" cy="1863806"/>
          </a:xfrm>
          <a:prstGeom prst="rect">
            <a:avLst/>
          </a:prstGeom>
        </p:spPr>
      </p:pic>
      <p:sp>
        <p:nvSpPr>
          <p:cNvPr id="3" name="TextBox 2">
            <a:extLst>
              <a:ext uri="{FF2B5EF4-FFF2-40B4-BE49-F238E27FC236}">
                <a16:creationId xmlns:a16="http://schemas.microsoft.com/office/drawing/2014/main" id="{4D5EFCA1-1B12-D48A-5E2A-C7DE7FCB7D65}"/>
              </a:ext>
            </a:extLst>
          </p:cNvPr>
          <p:cNvSpPr txBox="1"/>
          <p:nvPr/>
        </p:nvSpPr>
        <p:spPr>
          <a:xfrm>
            <a:off x="473361" y="3665518"/>
            <a:ext cx="215661" cy="954107"/>
          </a:xfrm>
          <a:prstGeom prst="rect">
            <a:avLst/>
          </a:prstGeom>
          <a:solidFill>
            <a:srgbClr val="FFFFFF"/>
          </a:solidFill>
        </p:spPr>
        <p:txBody>
          <a:bodyPr wrap="square" rtlCol="0">
            <a:spAutoFit/>
          </a:bodyPr>
          <a:lstStyle/>
          <a:p>
            <a:r>
              <a:rPr lang="nl-BE" sz="800" dirty="0"/>
              <a:t>A</a:t>
            </a:r>
          </a:p>
          <a:p>
            <a:endParaRPr lang="nl-BE" sz="800" dirty="0"/>
          </a:p>
          <a:p>
            <a:r>
              <a:rPr lang="nl-BE" sz="800" dirty="0"/>
              <a:t>B</a:t>
            </a:r>
          </a:p>
          <a:p>
            <a:endParaRPr lang="nl-BE" sz="800" dirty="0"/>
          </a:p>
          <a:p>
            <a:r>
              <a:rPr lang="nl-BE" sz="800" dirty="0"/>
              <a:t>C</a:t>
            </a:r>
          </a:p>
          <a:p>
            <a:endParaRPr lang="nl-BE" sz="800" dirty="0"/>
          </a:p>
          <a:p>
            <a:r>
              <a:rPr lang="nl-BE" sz="800" dirty="0"/>
              <a:t>D</a:t>
            </a:r>
          </a:p>
        </p:txBody>
      </p:sp>
    </p:spTree>
    <p:extLst>
      <p:ext uri="{BB962C8B-B14F-4D97-AF65-F5344CB8AC3E}">
        <p14:creationId xmlns:p14="http://schemas.microsoft.com/office/powerpoint/2010/main" val="81275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7FC9-31CC-48DD-20E9-31458D38E173}"/>
              </a:ext>
            </a:extLst>
          </p:cNvPr>
          <p:cNvSpPr>
            <a:spLocks noGrp="1"/>
          </p:cNvSpPr>
          <p:nvPr>
            <p:ph type="title"/>
          </p:nvPr>
        </p:nvSpPr>
        <p:spPr/>
        <p:txBody>
          <a:bodyPr>
            <a:normAutofit/>
          </a:bodyPr>
          <a:lstStyle/>
          <a:p>
            <a:r>
              <a:rPr lang="fr-BE" sz="6000" dirty="0" err="1"/>
              <a:t>Antwoorden</a:t>
            </a:r>
            <a:endParaRPr lang="fr-BE" sz="6000" dirty="0"/>
          </a:p>
        </p:txBody>
      </p:sp>
      <p:sp>
        <p:nvSpPr>
          <p:cNvPr id="3" name="Text Placeholder 2">
            <a:extLst>
              <a:ext uri="{FF2B5EF4-FFF2-40B4-BE49-F238E27FC236}">
                <a16:creationId xmlns:a16="http://schemas.microsoft.com/office/drawing/2014/main" id="{388F0FA6-9AB4-A06F-A631-275AF68FF630}"/>
              </a:ext>
            </a:extLst>
          </p:cNvPr>
          <p:cNvSpPr>
            <a:spLocks noGrp="1"/>
          </p:cNvSpPr>
          <p:nvPr>
            <p:ph type="body" idx="1"/>
          </p:nvPr>
        </p:nvSpPr>
        <p:spPr/>
        <p:txBody>
          <a:bodyPr/>
          <a:lstStyle/>
          <a:p>
            <a:endParaRPr lang="fr-BE"/>
          </a:p>
        </p:txBody>
      </p:sp>
      <p:pic>
        <p:nvPicPr>
          <p:cNvPr id="5" name="Graphic 4" descr="Puzzel met effen opvulling">
            <a:extLst>
              <a:ext uri="{FF2B5EF4-FFF2-40B4-BE49-F238E27FC236}">
                <a16:creationId xmlns:a16="http://schemas.microsoft.com/office/drawing/2014/main" id="{702EBBA2-402B-AF6B-49D2-0B0845AD6C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9657" y="3535841"/>
            <a:ext cx="914400" cy="914400"/>
          </a:xfrm>
          <a:prstGeom prst="rect">
            <a:avLst/>
          </a:prstGeom>
        </p:spPr>
      </p:pic>
    </p:spTree>
    <p:extLst>
      <p:ext uri="{BB962C8B-B14F-4D97-AF65-F5344CB8AC3E}">
        <p14:creationId xmlns:p14="http://schemas.microsoft.com/office/powerpoint/2010/main" val="3777557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7B2F-E7B5-DF40-3002-CC0C84167C94}"/>
              </a:ext>
            </a:extLst>
          </p:cNvPr>
          <p:cNvSpPr>
            <a:spLocks noGrp="1"/>
          </p:cNvSpPr>
          <p:nvPr>
            <p:ph type="title"/>
          </p:nvPr>
        </p:nvSpPr>
        <p:spPr/>
        <p:txBody>
          <a:bodyPr/>
          <a:lstStyle/>
          <a:p>
            <a:r>
              <a:rPr lang="fr-BE" cap="none" dirty="0" err="1"/>
              <a:t>Antwoorden</a:t>
            </a:r>
            <a:endParaRPr lang="fr-BE" dirty="0"/>
          </a:p>
        </p:txBody>
      </p:sp>
      <p:sp>
        <p:nvSpPr>
          <p:cNvPr id="3" name="Text Placeholder 2">
            <a:extLst>
              <a:ext uri="{FF2B5EF4-FFF2-40B4-BE49-F238E27FC236}">
                <a16:creationId xmlns:a16="http://schemas.microsoft.com/office/drawing/2014/main" id="{83CA90AD-B689-857B-97B7-EF7E3AEE5200}"/>
              </a:ext>
            </a:extLst>
          </p:cNvPr>
          <p:cNvSpPr>
            <a:spLocks noGrp="1"/>
          </p:cNvSpPr>
          <p:nvPr>
            <p:ph type="body" idx="1"/>
          </p:nvPr>
        </p:nvSpPr>
        <p:spPr/>
        <p:txBody>
          <a:bodyPr/>
          <a:lstStyle/>
          <a:p>
            <a:r>
              <a:rPr lang="fr-BE" dirty="0" err="1"/>
              <a:t>Wiskunde</a:t>
            </a:r>
            <a:endParaRPr lang="fr-BE" dirty="0"/>
          </a:p>
        </p:txBody>
      </p:sp>
      <p:sp>
        <p:nvSpPr>
          <p:cNvPr id="4" name="Content Placeholder 3">
            <a:extLst>
              <a:ext uri="{FF2B5EF4-FFF2-40B4-BE49-F238E27FC236}">
                <a16:creationId xmlns:a16="http://schemas.microsoft.com/office/drawing/2014/main" id="{314F3227-0DEB-AE58-DA43-5BE6A716E03D}"/>
              </a:ext>
            </a:extLst>
          </p:cNvPr>
          <p:cNvSpPr>
            <a:spLocks noGrp="1"/>
          </p:cNvSpPr>
          <p:nvPr>
            <p:ph sz="half" idx="2"/>
          </p:nvPr>
        </p:nvSpPr>
        <p:spPr/>
        <p:txBody>
          <a:bodyPr numCol="2">
            <a:normAutofit fontScale="85000" lnSpcReduction="10000"/>
          </a:bodyPr>
          <a:lstStyle/>
          <a:p>
            <a:pPr marL="342900" indent="-342900">
              <a:buFont typeface="+mj-lt"/>
              <a:buAutoNum type="arabicPeriod"/>
            </a:pPr>
            <a:r>
              <a:rPr lang="fr-BE" sz="3500" dirty="0"/>
              <a:t>B</a:t>
            </a:r>
          </a:p>
          <a:p>
            <a:pPr marL="342900" indent="-342900">
              <a:buFont typeface="+mj-lt"/>
              <a:buAutoNum type="arabicPeriod"/>
            </a:pPr>
            <a:r>
              <a:rPr lang="fr-BE" sz="3500" dirty="0"/>
              <a:t>D</a:t>
            </a:r>
          </a:p>
          <a:p>
            <a:pPr marL="342900" indent="-342900">
              <a:buFont typeface="+mj-lt"/>
              <a:buAutoNum type="arabicPeriod"/>
            </a:pPr>
            <a:r>
              <a:rPr lang="fr-BE" sz="3500" dirty="0"/>
              <a:t>B</a:t>
            </a:r>
          </a:p>
          <a:p>
            <a:pPr marL="342900" indent="-342900">
              <a:buFont typeface="+mj-lt"/>
              <a:buAutoNum type="arabicPeriod"/>
            </a:pPr>
            <a:r>
              <a:rPr lang="fr-BE" sz="3500" dirty="0"/>
              <a:t>A</a:t>
            </a:r>
          </a:p>
          <a:p>
            <a:pPr marL="342900" indent="-342900">
              <a:buFont typeface="+mj-lt"/>
              <a:buAutoNum type="arabicPeriod"/>
            </a:pPr>
            <a:r>
              <a:rPr lang="fr-BE" sz="3500" dirty="0"/>
              <a:t>B</a:t>
            </a:r>
          </a:p>
          <a:p>
            <a:pPr marL="342900" indent="-342900">
              <a:buFont typeface="+mj-lt"/>
              <a:buAutoNum type="arabicPeriod"/>
            </a:pPr>
            <a:r>
              <a:rPr lang="fr-BE" sz="3500" dirty="0"/>
              <a:t>B</a:t>
            </a:r>
          </a:p>
          <a:p>
            <a:pPr marL="342900" indent="-342900">
              <a:buFont typeface="+mj-lt"/>
              <a:buAutoNum type="arabicPeriod"/>
            </a:pPr>
            <a:r>
              <a:rPr lang="fr-BE" sz="3500" dirty="0"/>
              <a:t>B</a:t>
            </a:r>
          </a:p>
          <a:p>
            <a:pPr marL="342900" indent="-342900">
              <a:buFont typeface="+mj-lt"/>
              <a:buAutoNum type="arabicPeriod"/>
            </a:pPr>
            <a:r>
              <a:rPr lang="fr-BE" sz="3500" dirty="0"/>
              <a:t>B</a:t>
            </a:r>
          </a:p>
          <a:p>
            <a:pPr marL="342900" indent="-342900">
              <a:buFont typeface="+mj-lt"/>
              <a:buAutoNum type="arabicPeriod"/>
            </a:pPr>
            <a:r>
              <a:rPr lang="fr-BE" sz="3500" dirty="0"/>
              <a:t>D</a:t>
            </a:r>
          </a:p>
          <a:p>
            <a:pPr marL="342900" indent="-342900">
              <a:buFont typeface="+mj-lt"/>
              <a:buAutoNum type="arabicPeriod"/>
            </a:pPr>
            <a:r>
              <a:rPr lang="fr-BE" sz="3500" dirty="0"/>
              <a:t>B</a:t>
            </a:r>
          </a:p>
          <a:p>
            <a:pPr marL="342900" indent="-342900">
              <a:buFont typeface="+mj-lt"/>
              <a:buAutoNum type="arabicPeriod"/>
            </a:pPr>
            <a:endParaRPr lang="fr-BE" dirty="0"/>
          </a:p>
        </p:txBody>
      </p:sp>
      <p:sp>
        <p:nvSpPr>
          <p:cNvPr id="5" name="Text Placeholder 4">
            <a:extLst>
              <a:ext uri="{FF2B5EF4-FFF2-40B4-BE49-F238E27FC236}">
                <a16:creationId xmlns:a16="http://schemas.microsoft.com/office/drawing/2014/main" id="{2701AE84-1DBE-0B65-BAC9-59D818F9A402}"/>
              </a:ext>
            </a:extLst>
          </p:cNvPr>
          <p:cNvSpPr>
            <a:spLocks noGrp="1"/>
          </p:cNvSpPr>
          <p:nvPr>
            <p:ph type="body" sz="quarter" idx="3"/>
          </p:nvPr>
        </p:nvSpPr>
        <p:spPr/>
        <p:txBody>
          <a:bodyPr/>
          <a:lstStyle/>
          <a:p>
            <a:r>
              <a:rPr lang="fr-BE" dirty="0" err="1"/>
              <a:t>Fysica</a:t>
            </a:r>
            <a:endParaRPr lang="fr-BE" dirty="0"/>
          </a:p>
        </p:txBody>
      </p:sp>
      <p:sp>
        <p:nvSpPr>
          <p:cNvPr id="6" name="Content Placeholder 5">
            <a:extLst>
              <a:ext uri="{FF2B5EF4-FFF2-40B4-BE49-F238E27FC236}">
                <a16:creationId xmlns:a16="http://schemas.microsoft.com/office/drawing/2014/main" id="{39F2FB2E-ACBF-D7F5-0D07-3BD5D24BA69F}"/>
              </a:ext>
            </a:extLst>
          </p:cNvPr>
          <p:cNvSpPr>
            <a:spLocks noGrp="1"/>
          </p:cNvSpPr>
          <p:nvPr>
            <p:ph sz="quarter" idx="4"/>
          </p:nvPr>
        </p:nvSpPr>
        <p:spPr/>
        <p:txBody>
          <a:bodyPr numCol="2">
            <a:normAutofit fontScale="85000" lnSpcReduction="10000"/>
          </a:bodyPr>
          <a:lstStyle/>
          <a:p>
            <a:pPr marL="342900" indent="-342900">
              <a:buFont typeface="+mj-lt"/>
              <a:buAutoNum type="arabicPeriod"/>
            </a:pPr>
            <a:r>
              <a:rPr lang="fr-BE" sz="3300" dirty="0"/>
              <a:t>A</a:t>
            </a:r>
          </a:p>
          <a:p>
            <a:pPr marL="342900" indent="-342900">
              <a:buFont typeface="+mj-lt"/>
              <a:buAutoNum type="arabicPeriod"/>
            </a:pPr>
            <a:r>
              <a:rPr lang="fr-BE" sz="3300" dirty="0"/>
              <a:t>D</a:t>
            </a:r>
          </a:p>
          <a:p>
            <a:pPr marL="342900" indent="-342900">
              <a:buFont typeface="+mj-lt"/>
              <a:buAutoNum type="arabicPeriod"/>
            </a:pPr>
            <a:r>
              <a:rPr lang="fr-BE" sz="3300" dirty="0"/>
              <a:t>A</a:t>
            </a:r>
          </a:p>
          <a:p>
            <a:pPr marL="342900" indent="-342900">
              <a:buFont typeface="+mj-lt"/>
              <a:buAutoNum type="arabicPeriod"/>
            </a:pPr>
            <a:r>
              <a:rPr lang="fr-BE" sz="3300" dirty="0"/>
              <a:t>C</a:t>
            </a:r>
          </a:p>
          <a:p>
            <a:pPr marL="342900" indent="-342900">
              <a:buFont typeface="+mj-lt"/>
              <a:buAutoNum type="arabicPeriod"/>
            </a:pPr>
            <a:r>
              <a:rPr lang="fr-BE" sz="3300" dirty="0"/>
              <a:t>B</a:t>
            </a:r>
          </a:p>
          <a:p>
            <a:pPr marL="342900" indent="-342900">
              <a:buFont typeface="+mj-lt"/>
              <a:buAutoNum type="arabicPeriod"/>
            </a:pPr>
            <a:r>
              <a:rPr lang="fr-BE" sz="3300" dirty="0"/>
              <a:t>C</a:t>
            </a:r>
          </a:p>
          <a:p>
            <a:pPr marL="342900" indent="-342900">
              <a:buFont typeface="+mj-lt"/>
              <a:buAutoNum type="arabicPeriod"/>
            </a:pPr>
            <a:r>
              <a:rPr lang="fr-BE" sz="3300" dirty="0"/>
              <a:t>D</a:t>
            </a:r>
          </a:p>
          <a:p>
            <a:pPr marL="342900" indent="-342900">
              <a:buFont typeface="+mj-lt"/>
              <a:buAutoNum type="arabicPeriod"/>
            </a:pPr>
            <a:r>
              <a:rPr lang="fr-BE" sz="3300" dirty="0"/>
              <a:t>D</a:t>
            </a:r>
          </a:p>
          <a:p>
            <a:pPr marL="342900" indent="-342900">
              <a:buFont typeface="+mj-lt"/>
              <a:buAutoNum type="arabicPeriod"/>
            </a:pPr>
            <a:r>
              <a:rPr lang="fr-BE" sz="3300" dirty="0"/>
              <a:t>D</a:t>
            </a:r>
          </a:p>
          <a:p>
            <a:pPr marL="342900" indent="-342900">
              <a:buFont typeface="+mj-lt"/>
              <a:buAutoNum type="arabicPeriod"/>
            </a:pPr>
            <a:r>
              <a:rPr lang="fr-BE" sz="3300" dirty="0"/>
              <a:t>C</a:t>
            </a:r>
            <a:endParaRPr lang="fr-BE" dirty="0"/>
          </a:p>
        </p:txBody>
      </p:sp>
    </p:spTree>
    <p:extLst>
      <p:ext uri="{BB962C8B-B14F-4D97-AF65-F5344CB8AC3E}">
        <p14:creationId xmlns:p14="http://schemas.microsoft.com/office/powerpoint/2010/main" val="620630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F2B4-E4AE-D553-66D1-881B06A6E044}"/>
              </a:ext>
            </a:extLst>
          </p:cNvPr>
          <p:cNvSpPr>
            <a:spLocks noGrp="1"/>
          </p:cNvSpPr>
          <p:nvPr>
            <p:ph type="title"/>
          </p:nvPr>
        </p:nvSpPr>
        <p:spPr/>
        <p:txBody>
          <a:bodyPr>
            <a:normAutofit/>
          </a:bodyPr>
          <a:lstStyle/>
          <a:p>
            <a:r>
              <a:rPr lang="fr-BE" sz="6000" dirty="0" err="1"/>
              <a:t>Oplossingen</a:t>
            </a:r>
            <a:endParaRPr lang="fr-BE" sz="6000" dirty="0"/>
          </a:p>
        </p:txBody>
      </p:sp>
      <p:sp>
        <p:nvSpPr>
          <p:cNvPr id="3" name="Text Placeholder 2">
            <a:extLst>
              <a:ext uri="{FF2B5EF4-FFF2-40B4-BE49-F238E27FC236}">
                <a16:creationId xmlns:a16="http://schemas.microsoft.com/office/drawing/2014/main" id="{F9F5F67A-6DC2-F5E7-D6D6-161CE681644F}"/>
              </a:ext>
            </a:extLst>
          </p:cNvPr>
          <p:cNvSpPr>
            <a:spLocks noGrp="1"/>
          </p:cNvSpPr>
          <p:nvPr>
            <p:ph type="body" idx="1"/>
          </p:nvPr>
        </p:nvSpPr>
        <p:spPr/>
        <p:txBody>
          <a:bodyPr/>
          <a:lstStyle/>
          <a:p>
            <a:endParaRPr lang="fr-BE"/>
          </a:p>
        </p:txBody>
      </p:sp>
      <p:pic>
        <p:nvPicPr>
          <p:cNvPr id="5" name="Graphic 4" descr="Gloeilamp met effen opvulling">
            <a:extLst>
              <a:ext uri="{FF2B5EF4-FFF2-40B4-BE49-F238E27FC236}">
                <a16:creationId xmlns:a16="http://schemas.microsoft.com/office/drawing/2014/main" id="{6EA6E810-34B0-3491-C1FE-A89B745594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9541" y="3322763"/>
            <a:ext cx="1055914" cy="1055914"/>
          </a:xfrm>
          <a:prstGeom prst="rect">
            <a:avLst/>
          </a:prstGeom>
        </p:spPr>
      </p:pic>
    </p:spTree>
    <p:extLst>
      <p:ext uri="{BB962C8B-B14F-4D97-AF65-F5344CB8AC3E}">
        <p14:creationId xmlns:p14="http://schemas.microsoft.com/office/powerpoint/2010/main" val="51523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 </a:t>
            </a:r>
            <a:r>
              <a:rPr lang="fr-BE" dirty="0" err="1"/>
              <a:t>Cirkel</a:t>
            </a:r>
            <a:r>
              <a:rPr lang="fr-BE" dirty="0"/>
              <a:t> &amp; </a:t>
            </a:r>
            <a:r>
              <a:rPr lang="fr-BE" dirty="0" err="1"/>
              <a:t>Parabool</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9C2C5E82-D3F7-C22E-DE23-A5A3AC377944}"/>
                  </a:ext>
                </a:extLst>
              </p:cNvPr>
              <p:cNvSpPr/>
              <p:nvPr/>
            </p:nvSpPr>
            <p:spPr>
              <a:xfrm>
                <a:off x="412595" y="3841248"/>
                <a:ext cx="11198213" cy="2652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Oppervlakte </a:t>
                </a:r>
                <a:r>
                  <a:rPr lang="fr-BE" dirty="0" err="1">
                    <a:solidFill>
                      <a:srgbClr val="1B3151"/>
                    </a:solidFill>
                  </a:rPr>
                  <a:t>hang</a:t>
                </a:r>
                <a:r>
                  <a:rPr lang="fr-BE" dirty="0">
                    <a:solidFill>
                      <a:srgbClr val="1B3151"/>
                    </a:solidFill>
                  </a:rPr>
                  <a:t> </a:t>
                </a:r>
                <a:r>
                  <a:rPr lang="fr-BE" dirty="0" err="1">
                    <a:solidFill>
                      <a:srgbClr val="1B3151"/>
                    </a:solidFill>
                  </a:rPr>
                  <a:t>enkel</a:t>
                </a:r>
                <a:r>
                  <a:rPr lang="fr-BE" dirty="0">
                    <a:solidFill>
                      <a:srgbClr val="1B3151"/>
                    </a:solidFill>
                  </a:rPr>
                  <a:t> </a:t>
                </a:r>
                <a:r>
                  <a:rPr lang="fr-BE" dirty="0" err="1">
                    <a:solidFill>
                      <a:srgbClr val="1B3151"/>
                    </a:solidFill>
                  </a:rPr>
                  <a:t>af</a:t>
                </a:r>
                <a:r>
                  <a:rPr lang="fr-BE" dirty="0">
                    <a:solidFill>
                      <a:srgbClr val="1B3151"/>
                    </a:solidFill>
                  </a:rPr>
                  <a:t> van de straal² </a:t>
                </a:r>
                <a:r>
                  <a:rPr lang="fr-BE" dirty="0" err="1">
                    <a:solidFill>
                      <a:srgbClr val="1B3151"/>
                    </a:solidFill>
                  </a:rPr>
                  <a:t>bij</a:t>
                </a:r>
                <a:r>
                  <a:rPr lang="fr-BE" dirty="0">
                    <a:solidFill>
                      <a:srgbClr val="1B3151"/>
                    </a:solidFill>
                  </a:rPr>
                  <a:t> </a:t>
                </a:r>
                <a:r>
                  <a:rPr lang="fr-BE" dirty="0" err="1">
                    <a:solidFill>
                      <a:srgbClr val="1B3151"/>
                    </a:solidFill>
                  </a:rPr>
                  <a:t>een</a:t>
                </a:r>
                <a:r>
                  <a:rPr lang="fr-BE" dirty="0">
                    <a:solidFill>
                      <a:srgbClr val="1B3151"/>
                    </a:solidFill>
                  </a:rPr>
                  <a:t> </a:t>
                </a:r>
                <a:r>
                  <a:rPr lang="fr-BE" dirty="0" err="1">
                    <a:solidFill>
                      <a:srgbClr val="1B3151"/>
                    </a:solidFill>
                  </a:rPr>
                  <a:t>cirkel</a:t>
                </a:r>
                <a:r>
                  <a:rPr lang="fr-BE" dirty="0">
                    <a:solidFill>
                      <a:srgbClr val="1B3151"/>
                    </a:solidFill>
                  </a:rPr>
                  <a:t>, het </a:t>
                </a:r>
                <a:r>
                  <a:rPr lang="fr-BE" dirty="0" err="1">
                    <a:solidFill>
                      <a:srgbClr val="1B3151"/>
                    </a:solidFill>
                  </a:rPr>
                  <a:t>is</a:t>
                </a:r>
                <a:r>
                  <a:rPr lang="fr-BE" dirty="0">
                    <a:solidFill>
                      <a:srgbClr val="1B3151"/>
                    </a:solidFill>
                  </a:rPr>
                  <a:t> dus </a:t>
                </a:r>
                <a:r>
                  <a:rPr lang="fr-BE" dirty="0" err="1">
                    <a:solidFill>
                      <a:srgbClr val="1B3151"/>
                    </a:solidFill>
                  </a:rPr>
                  <a:t>essentieel</a:t>
                </a:r>
                <a:r>
                  <a:rPr lang="fr-BE" dirty="0">
                    <a:solidFill>
                      <a:srgbClr val="1B3151"/>
                    </a:solidFill>
                  </a:rPr>
                  <a:t> de </a:t>
                </a:r>
                <a:r>
                  <a:rPr lang="fr-BE" dirty="0" err="1">
                    <a:solidFill>
                      <a:srgbClr val="1B3151"/>
                    </a:solidFill>
                  </a:rPr>
                  <a:t>straal</a:t>
                </a:r>
                <a:r>
                  <a:rPr lang="fr-BE" dirty="0">
                    <a:solidFill>
                      <a:srgbClr val="1B3151"/>
                    </a:solidFill>
                  </a:rPr>
                  <a:t> van </a:t>
                </a:r>
                <a:r>
                  <a:rPr lang="fr-BE" dirty="0" err="1">
                    <a:solidFill>
                      <a:srgbClr val="1B3151"/>
                    </a:solidFill>
                  </a:rPr>
                  <a:t>beide</a:t>
                </a:r>
                <a:r>
                  <a:rPr lang="fr-BE" dirty="0">
                    <a:solidFill>
                      <a:srgbClr val="1B3151"/>
                    </a:solidFill>
                  </a:rPr>
                  <a:t> </a:t>
                </a:r>
                <a:r>
                  <a:rPr lang="fr-BE" dirty="0" err="1">
                    <a:solidFill>
                      <a:srgbClr val="1B3151"/>
                    </a:solidFill>
                  </a:rPr>
                  <a:t>cirkels</a:t>
                </a:r>
                <a:r>
                  <a:rPr lang="fr-BE" dirty="0">
                    <a:solidFill>
                      <a:srgbClr val="1B3151"/>
                    </a:solidFill>
                  </a:rPr>
                  <a:t> te </a:t>
                </a:r>
                <a:r>
                  <a:rPr lang="fr-BE" dirty="0" err="1">
                    <a:solidFill>
                      <a:srgbClr val="1B3151"/>
                    </a:solidFill>
                  </a:rPr>
                  <a:t>bepalen</a:t>
                </a:r>
                <a:r>
                  <a:rPr lang="fr-BE" dirty="0">
                    <a:solidFill>
                      <a:srgbClr val="1B3151"/>
                    </a:solidFill>
                  </a:rPr>
                  <a:t>. </a:t>
                </a:r>
                <a:r>
                  <a:rPr lang="fr-BE" dirty="0" err="1">
                    <a:solidFill>
                      <a:srgbClr val="1B3151"/>
                    </a:solidFill>
                  </a:rPr>
                  <a:t>Bij</a:t>
                </a:r>
                <a:r>
                  <a:rPr lang="fr-BE" dirty="0">
                    <a:solidFill>
                      <a:srgbClr val="1B3151"/>
                    </a:solidFill>
                  </a:rPr>
                  <a:t> de </a:t>
                </a:r>
                <a:r>
                  <a:rPr lang="fr-BE" dirty="0" err="1">
                    <a:solidFill>
                      <a:srgbClr val="1B3151"/>
                    </a:solidFill>
                  </a:rPr>
                  <a:t>ene</a:t>
                </a:r>
                <a:r>
                  <a:rPr lang="fr-BE" dirty="0">
                    <a:solidFill>
                      <a:srgbClr val="1B3151"/>
                    </a:solidFill>
                  </a:rPr>
                  <a:t> </a:t>
                </a:r>
                <a:r>
                  <a:rPr lang="fr-BE" dirty="0" err="1">
                    <a:solidFill>
                      <a:srgbClr val="1B3151"/>
                    </a:solidFill>
                  </a:rPr>
                  <a:t>cirkel</a:t>
                </a:r>
                <a:r>
                  <a:rPr lang="fr-BE" dirty="0">
                    <a:solidFill>
                      <a:srgbClr val="1B3151"/>
                    </a:solidFill>
                  </a:rPr>
                  <a:t> </a:t>
                </a:r>
                <a:r>
                  <a:rPr lang="fr-BE" dirty="0" err="1">
                    <a:solidFill>
                      <a:srgbClr val="1B3151"/>
                    </a:solidFill>
                  </a:rPr>
                  <a:t>lezen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meteen</a:t>
                </a:r>
                <a:r>
                  <a:rPr lang="fr-BE" dirty="0">
                    <a:solidFill>
                      <a:srgbClr val="1B3151"/>
                    </a:solidFill>
                  </a:rPr>
                  <a:t> </a:t>
                </a:r>
                <a:r>
                  <a:rPr lang="fr-BE" dirty="0" err="1">
                    <a:solidFill>
                      <a:srgbClr val="1B3151"/>
                    </a:solidFill>
                  </a:rPr>
                  <a:t>af</a:t>
                </a:r>
                <a:r>
                  <a:rPr lang="fr-BE" dirty="0">
                    <a:solidFill>
                      <a:srgbClr val="1B3151"/>
                    </a:solidFill>
                  </a:rPr>
                  <a:t> </a:t>
                </a:r>
                <a:r>
                  <a:rPr lang="fr-BE" dirty="0" err="1">
                    <a:solidFill>
                      <a:srgbClr val="1B3151"/>
                    </a:solidFill>
                  </a:rPr>
                  <a:t>dat</a:t>
                </a:r>
                <a:r>
                  <a:rPr lang="fr-BE" dirty="0">
                    <a:solidFill>
                      <a:srgbClr val="1B3151"/>
                    </a:solidFill>
                  </a:rPr>
                  <a:t> R²=4a², de </a:t>
                </a:r>
                <a:r>
                  <a:rPr lang="fr-BE" dirty="0" err="1">
                    <a:solidFill>
                      <a:srgbClr val="1B3151"/>
                    </a:solidFill>
                  </a:rPr>
                  <a:t>andere</a:t>
                </a:r>
                <a:r>
                  <a:rPr lang="fr-BE" dirty="0">
                    <a:solidFill>
                      <a:srgbClr val="1B3151"/>
                    </a:solidFill>
                  </a:rPr>
                  <a:t> </a:t>
                </a:r>
                <a:r>
                  <a:rPr lang="fr-BE" dirty="0" err="1">
                    <a:solidFill>
                      <a:srgbClr val="1B3151"/>
                    </a:solidFill>
                  </a:rPr>
                  <a:t>is</a:t>
                </a:r>
                <a:r>
                  <a:rPr lang="fr-BE" dirty="0">
                    <a:solidFill>
                      <a:srgbClr val="1B3151"/>
                    </a:solidFill>
                  </a:rPr>
                  <a:t> </a:t>
                </a:r>
                <a:r>
                  <a:rPr lang="fr-BE" dirty="0" err="1">
                    <a:solidFill>
                      <a:srgbClr val="1B3151"/>
                    </a:solidFill>
                  </a:rPr>
                  <a:t>wat</a:t>
                </a:r>
                <a:r>
                  <a:rPr lang="fr-BE" dirty="0">
                    <a:solidFill>
                      <a:srgbClr val="1B3151"/>
                    </a:solidFill>
                  </a:rPr>
                  <a:t> </a:t>
                </a:r>
                <a:r>
                  <a:rPr lang="fr-BE" dirty="0" err="1">
                    <a:solidFill>
                      <a:srgbClr val="1B3151"/>
                    </a:solidFill>
                  </a:rPr>
                  <a:t>lastiger</a:t>
                </a:r>
                <a:r>
                  <a:rPr lang="fr-BE" dirty="0">
                    <a:solidFill>
                      <a:srgbClr val="1B3151"/>
                    </a:solidFill>
                  </a:rPr>
                  <a:t> en </a:t>
                </a:r>
                <a:r>
                  <a:rPr lang="fr-BE" dirty="0" err="1">
                    <a:solidFill>
                      <a:srgbClr val="1B3151"/>
                    </a:solidFill>
                  </a:rPr>
                  <a:t>brengen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eerst</a:t>
                </a:r>
                <a:r>
                  <a:rPr lang="fr-BE" dirty="0">
                    <a:solidFill>
                      <a:srgbClr val="1B3151"/>
                    </a:solidFill>
                  </a:rPr>
                  <a:t> </a:t>
                </a:r>
                <a:r>
                  <a:rPr lang="fr-BE" dirty="0" err="1">
                    <a:solidFill>
                      <a:srgbClr val="1B3151"/>
                    </a:solidFill>
                  </a:rPr>
                  <a:t>tot</a:t>
                </a:r>
                <a:r>
                  <a:rPr lang="fr-BE" dirty="0">
                    <a:solidFill>
                      <a:srgbClr val="1B3151"/>
                    </a:solidFill>
                  </a:rPr>
                  <a:t> </a:t>
                </a:r>
                <a:r>
                  <a:rPr lang="fr-BE" dirty="0" err="1">
                    <a:solidFill>
                      <a:srgbClr val="1B3151"/>
                    </a:solidFill>
                  </a:rPr>
                  <a:t>een</a:t>
                </a:r>
                <a:r>
                  <a:rPr lang="fr-BE" dirty="0">
                    <a:solidFill>
                      <a:srgbClr val="1B3151"/>
                    </a:solidFill>
                  </a:rPr>
                  <a:t> </a:t>
                </a:r>
                <a:r>
                  <a:rPr lang="fr-BE" dirty="0" err="1">
                    <a:solidFill>
                      <a:srgbClr val="1B3151"/>
                    </a:solidFill>
                  </a:rPr>
                  <a:t>volkomen</a:t>
                </a:r>
                <a:r>
                  <a:rPr lang="fr-BE" dirty="0">
                    <a:solidFill>
                      <a:srgbClr val="1B3151"/>
                    </a:solidFill>
                  </a:rPr>
                  <a:t> </a:t>
                </a:r>
                <a:r>
                  <a:rPr lang="fr-BE" dirty="0" err="1">
                    <a:solidFill>
                      <a:srgbClr val="1B3151"/>
                    </a:solidFill>
                  </a:rPr>
                  <a:t>kwadraat</a:t>
                </a:r>
                <a:r>
                  <a:rPr lang="fr-BE" dirty="0">
                    <a:solidFill>
                      <a:srgbClr val="1B3151"/>
                    </a:solidFill>
                  </a:rPr>
                  <a:t>:</a:t>
                </a: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sSup>
                        <m:sSupPr>
                          <m:ctrlPr>
                            <a:rPr lang="fr-BE" b="0" i="1" smtClean="0">
                              <a:solidFill>
                                <a:srgbClr val="1B3151"/>
                              </a:solidFill>
                              <a:latin typeface="Cambria Math" panose="02040503050406030204" pitchFamily="18" charset="0"/>
                            </a:rPr>
                          </m:ctrlPr>
                        </m:sSupPr>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−1</m:t>
                              </m:r>
                            </m:e>
                          </m:d>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𝑦</m:t>
                              </m:r>
                              <m:r>
                                <a:rPr lang="fr-BE" b="0" i="1" smtClean="0">
                                  <a:solidFill>
                                    <a:srgbClr val="1B3151"/>
                                  </a:solidFill>
                                  <a:latin typeface="Cambria Math" panose="02040503050406030204" pitchFamily="18" charset="0"/>
                                </a:rPr>
                                <m:t>+2</m:t>
                              </m:r>
                            </m:e>
                          </m:d>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+5→</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𝑅</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+5</m:t>
                      </m:r>
                    </m:oMath>
                  </m:oMathPara>
                </a14:m>
                <a:endParaRPr lang="fr-BE" dirty="0">
                  <a:solidFill>
                    <a:srgbClr val="1B3151"/>
                  </a:solidFill>
                </a:endParaRPr>
              </a:p>
              <a:p>
                <a:pPr algn="ctr"/>
                <a:endParaRPr lang="fr-BE" dirty="0">
                  <a:solidFill>
                    <a:srgbClr val="1B3151"/>
                  </a:solidFill>
                </a:endParaRPr>
              </a:p>
              <a:p>
                <a:pPr algn="ctr"/>
                <a:r>
                  <a:rPr lang="fr-BE" dirty="0" err="1">
                    <a:solidFill>
                      <a:srgbClr val="1B3151"/>
                    </a:solidFill>
                  </a:rPr>
                  <a:t>Vervolgens</a:t>
                </a:r>
                <a:r>
                  <a:rPr lang="fr-BE" dirty="0">
                    <a:solidFill>
                      <a:srgbClr val="1B3151"/>
                    </a:solidFill>
                  </a:rPr>
                  <a:t> </a:t>
                </a:r>
                <a:r>
                  <a:rPr lang="fr-BE" dirty="0" err="1">
                    <a:solidFill>
                      <a:srgbClr val="1B3151"/>
                    </a:solidFill>
                  </a:rPr>
                  <a:t>weten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dat</a:t>
                </a:r>
                <a:r>
                  <a:rPr lang="fr-BE" dirty="0">
                    <a:solidFill>
                      <a:srgbClr val="1B3151"/>
                    </a:solidFill>
                  </a:rPr>
                  <a:t> de </a:t>
                </a:r>
                <a:r>
                  <a:rPr lang="fr-BE" dirty="0" err="1">
                    <a:solidFill>
                      <a:srgbClr val="1B3151"/>
                    </a:solidFill>
                  </a:rPr>
                  <a:t>ene</a:t>
                </a:r>
                <a:r>
                  <a:rPr lang="fr-BE" dirty="0">
                    <a:solidFill>
                      <a:srgbClr val="1B3151"/>
                    </a:solidFill>
                  </a:rPr>
                  <a:t> het </a:t>
                </a:r>
                <a:r>
                  <a:rPr lang="fr-BE" dirty="0" err="1">
                    <a:solidFill>
                      <a:srgbClr val="1B3151"/>
                    </a:solidFill>
                  </a:rPr>
                  <a:t>dubbele</a:t>
                </a:r>
                <a:r>
                  <a:rPr lang="fr-BE" dirty="0">
                    <a:solidFill>
                      <a:srgbClr val="1B3151"/>
                    </a:solidFill>
                  </a:rPr>
                  <a:t> </a:t>
                </a:r>
                <a:r>
                  <a:rPr lang="fr-BE" dirty="0" err="1">
                    <a:solidFill>
                      <a:srgbClr val="1B3151"/>
                    </a:solidFill>
                  </a:rPr>
                  <a:t>is</a:t>
                </a:r>
                <a:r>
                  <a:rPr lang="fr-BE" dirty="0">
                    <a:solidFill>
                      <a:srgbClr val="1B3151"/>
                    </a:solidFill>
                  </a:rPr>
                  <a:t> van de </a:t>
                </a:r>
                <a:r>
                  <a:rPr lang="fr-BE" dirty="0" err="1">
                    <a:solidFill>
                      <a:srgbClr val="1B3151"/>
                    </a:solidFill>
                  </a:rPr>
                  <a:t>ander</a:t>
                </a:r>
                <a:r>
                  <a:rPr lang="fr-BE" dirty="0">
                    <a:solidFill>
                      <a:srgbClr val="1B3151"/>
                    </a:solidFill>
                  </a:rPr>
                  <a:t>:</a:t>
                </a: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a:rPr lang="fr-BE" i="1" smtClean="0">
                          <a:solidFill>
                            <a:srgbClr val="1B3151"/>
                          </a:solidFill>
                          <a:latin typeface="Cambria Math" panose="02040503050406030204" pitchFamily="18" charset="0"/>
                          <a:ea typeface="Cambria Math" panose="02040503050406030204" pitchFamily="18" charset="0"/>
                        </a:rPr>
                        <m:t>𝜋</m:t>
                      </m:r>
                      <m:r>
                        <a:rPr lang="fr-BE" b="0" i="1" smtClean="0">
                          <a:solidFill>
                            <a:srgbClr val="1B3151"/>
                          </a:solidFill>
                          <a:latin typeface="Cambria Math" panose="02040503050406030204" pitchFamily="18" charset="0"/>
                          <a:ea typeface="Cambria Math" panose="02040503050406030204" pitchFamily="18" charset="0"/>
                        </a:rPr>
                        <m:t>4</m:t>
                      </m:r>
                      <m:sSup>
                        <m:sSupPr>
                          <m:ctrlPr>
                            <a:rPr lang="fr-BE" b="0" i="1" smtClean="0">
                              <a:solidFill>
                                <a:srgbClr val="1B3151"/>
                              </a:solidFill>
                              <a:latin typeface="Cambria Math" panose="02040503050406030204" pitchFamily="18" charset="0"/>
                              <a:ea typeface="Cambria Math" panose="02040503050406030204" pitchFamily="18" charset="0"/>
                            </a:rPr>
                          </m:ctrlPr>
                        </m:sSupPr>
                        <m:e>
                          <m:r>
                            <a:rPr lang="fr-BE" b="0" i="1" smtClean="0">
                              <a:solidFill>
                                <a:srgbClr val="1B3151"/>
                              </a:solidFill>
                              <a:latin typeface="Cambria Math" panose="02040503050406030204" pitchFamily="18" charset="0"/>
                              <a:ea typeface="Cambria Math" panose="02040503050406030204" pitchFamily="18" charset="0"/>
                            </a:rPr>
                            <m:t>𝑎</m:t>
                          </m:r>
                        </m:e>
                        <m:sup>
                          <m:r>
                            <a:rPr lang="fr-BE" b="0" i="1" smtClean="0">
                              <a:solidFill>
                                <a:srgbClr val="1B3151"/>
                              </a:solidFill>
                              <a:latin typeface="Cambria Math" panose="02040503050406030204" pitchFamily="18" charset="0"/>
                              <a:ea typeface="Cambria Math" panose="02040503050406030204" pitchFamily="18" charset="0"/>
                            </a:rPr>
                            <m:t>2</m:t>
                          </m:r>
                        </m:sup>
                      </m:sSup>
                      <m:r>
                        <a:rPr lang="fr-BE" b="0" i="1" smtClean="0">
                          <a:solidFill>
                            <a:srgbClr val="1B3151"/>
                          </a:solidFill>
                          <a:latin typeface="Cambria Math" panose="02040503050406030204" pitchFamily="18" charset="0"/>
                          <a:ea typeface="Cambria Math" panose="02040503050406030204" pitchFamily="18" charset="0"/>
                        </a:rPr>
                        <m:t>=</m:t>
                      </m:r>
                      <m:r>
                        <a:rPr lang="fr-BE" b="0" i="1" smtClean="0">
                          <a:solidFill>
                            <a:srgbClr val="1B3151"/>
                          </a:solidFill>
                          <a:latin typeface="Cambria Math" panose="02040503050406030204" pitchFamily="18" charset="0"/>
                          <a:ea typeface="Cambria Math" panose="02040503050406030204" pitchFamily="18" charset="0"/>
                        </a:rPr>
                        <m:t>𝜋</m:t>
                      </m:r>
                      <m:d>
                        <m:dPr>
                          <m:ctrlPr>
                            <a:rPr lang="fr-BE" b="0" i="1" smtClean="0">
                              <a:solidFill>
                                <a:srgbClr val="1B3151"/>
                              </a:solidFill>
                              <a:latin typeface="Cambria Math" panose="02040503050406030204" pitchFamily="18" charset="0"/>
                              <a:ea typeface="Cambria Math" panose="02040503050406030204" pitchFamily="18" charset="0"/>
                            </a:rPr>
                          </m:ctrlPr>
                        </m:dPr>
                        <m:e>
                          <m:sSup>
                            <m:sSupPr>
                              <m:ctrlPr>
                                <a:rPr lang="fr-BE" b="0" i="1" smtClean="0">
                                  <a:solidFill>
                                    <a:srgbClr val="1B3151"/>
                                  </a:solidFill>
                                  <a:latin typeface="Cambria Math" panose="02040503050406030204" pitchFamily="18" charset="0"/>
                                  <a:ea typeface="Cambria Math" panose="02040503050406030204" pitchFamily="18" charset="0"/>
                                </a:rPr>
                              </m:ctrlPr>
                            </m:sSupPr>
                            <m:e>
                              <m:r>
                                <a:rPr lang="fr-BE" b="0" i="1" smtClean="0">
                                  <a:solidFill>
                                    <a:srgbClr val="1B3151"/>
                                  </a:solidFill>
                                  <a:latin typeface="Cambria Math" panose="02040503050406030204" pitchFamily="18" charset="0"/>
                                  <a:ea typeface="Cambria Math" panose="02040503050406030204" pitchFamily="18" charset="0"/>
                                </a:rPr>
                                <m:t>𝑎</m:t>
                              </m:r>
                            </m:e>
                            <m:sup>
                              <m:r>
                                <a:rPr lang="fr-BE" b="0" i="1" smtClean="0">
                                  <a:solidFill>
                                    <a:srgbClr val="1B3151"/>
                                  </a:solidFill>
                                  <a:latin typeface="Cambria Math" panose="02040503050406030204" pitchFamily="18" charset="0"/>
                                  <a:ea typeface="Cambria Math" panose="02040503050406030204" pitchFamily="18" charset="0"/>
                                </a:rPr>
                                <m:t>2</m:t>
                              </m:r>
                            </m:sup>
                          </m:sSup>
                          <m:r>
                            <a:rPr lang="fr-BE" b="0" i="1" smtClean="0">
                              <a:solidFill>
                                <a:srgbClr val="1B3151"/>
                              </a:solidFill>
                              <a:latin typeface="Cambria Math" panose="02040503050406030204" pitchFamily="18" charset="0"/>
                              <a:ea typeface="Cambria Math" panose="02040503050406030204" pitchFamily="18" charset="0"/>
                            </a:rPr>
                            <m:t>+5</m:t>
                          </m:r>
                        </m:e>
                      </m:d>
                      <m:r>
                        <a:rPr lang="fr-BE" b="0" i="1" smtClean="0">
                          <a:solidFill>
                            <a:srgbClr val="1B3151"/>
                          </a:solidFill>
                          <a:latin typeface="Cambria Math" panose="02040503050406030204" pitchFamily="18" charset="0"/>
                          <a:ea typeface="Cambria Math" panose="02040503050406030204" pitchFamily="18" charset="0"/>
                        </a:rPr>
                        <m:t>→</m:t>
                      </m:r>
                      <m:r>
                        <a:rPr lang="fr-BE" b="0" i="1" smtClean="0">
                          <a:solidFill>
                            <a:srgbClr val="1B3151"/>
                          </a:solidFill>
                          <a:latin typeface="Cambria Math" panose="02040503050406030204" pitchFamily="18" charset="0"/>
                          <a:ea typeface="Cambria Math" panose="02040503050406030204" pitchFamily="18" charset="0"/>
                        </a:rPr>
                        <m:t>𝑎</m:t>
                      </m:r>
                      <m:r>
                        <a:rPr lang="fr-BE" b="0" i="1" smtClean="0">
                          <a:solidFill>
                            <a:srgbClr val="1B3151"/>
                          </a:solidFill>
                          <a:latin typeface="Cambria Math" panose="02040503050406030204" pitchFamily="18" charset="0"/>
                          <a:ea typeface="Cambria Math" panose="02040503050406030204" pitchFamily="18" charset="0"/>
                        </a:rPr>
                        <m:t>=</m:t>
                      </m:r>
                      <m:rad>
                        <m:radPr>
                          <m:degHide m:val="on"/>
                          <m:ctrlPr>
                            <a:rPr lang="fr-BE" b="0" i="1" smtClean="0">
                              <a:solidFill>
                                <a:srgbClr val="1B3151"/>
                              </a:solidFill>
                              <a:latin typeface="Cambria Math" panose="02040503050406030204" pitchFamily="18" charset="0"/>
                              <a:ea typeface="Cambria Math" panose="02040503050406030204" pitchFamily="18" charset="0"/>
                            </a:rPr>
                          </m:ctrlPr>
                        </m:radPr>
                        <m:deg/>
                        <m:e>
                          <m:r>
                            <a:rPr lang="fr-BE" b="0" i="1" smtClean="0">
                              <a:solidFill>
                                <a:srgbClr val="1B3151"/>
                              </a:solidFill>
                              <a:latin typeface="Cambria Math" panose="02040503050406030204" pitchFamily="18" charset="0"/>
                              <a:ea typeface="Cambria Math" panose="02040503050406030204" pitchFamily="18" charset="0"/>
                            </a:rPr>
                            <m:t>5</m:t>
                          </m:r>
                        </m:e>
                      </m:rad>
                      <m:r>
                        <m:rPr>
                          <m:nor/>
                        </m:rPr>
                        <a:rPr lang="nl-BE" b="0" i="0" smtClean="0">
                          <a:solidFill>
                            <a:srgbClr val="1B3151"/>
                          </a:solidFill>
                          <a:latin typeface="Cambria Math" panose="02040503050406030204" pitchFamily="18" charset="0"/>
                          <a:ea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B</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9C2C5E82-D3F7-C22E-DE23-A5A3AC377944}"/>
                  </a:ext>
                </a:extLst>
              </p:cNvPr>
              <p:cNvSpPr>
                <a:spLocks noRot="1" noChangeAspect="1" noMove="1" noResize="1" noEditPoints="1" noAdjustHandles="1" noChangeArrowheads="1" noChangeShapeType="1" noTextEdit="1"/>
              </p:cNvSpPr>
              <p:nvPr/>
            </p:nvSpPr>
            <p:spPr>
              <a:xfrm>
                <a:off x="412595" y="3841248"/>
                <a:ext cx="11198213" cy="2652529"/>
              </a:xfrm>
              <a:prstGeom prst="roundRect">
                <a:avLst/>
              </a:prstGeom>
              <a:blipFill>
                <a:blip r:embed="rId2"/>
                <a:stretch>
                  <a:fillRect b="-1905"/>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5C5ACC94-A117-5FA5-FC14-20DC4C75C92E}"/>
              </a:ext>
            </a:extLst>
          </p:cNvPr>
          <p:cNvSpPr/>
          <p:nvPr/>
        </p:nvSpPr>
        <p:spPr>
          <a:xfrm>
            <a:off x="-196887" y="1917827"/>
            <a:ext cx="12879977" cy="17362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80D802B5-6600-78BA-44E0-6DA8F87D0B89}"/>
              </a:ext>
            </a:extLst>
          </p:cNvPr>
          <p:cNvPicPr>
            <a:picLocks noChangeAspect="1"/>
          </p:cNvPicPr>
          <p:nvPr/>
        </p:nvPicPr>
        <p:blipFill>
          <a:blip r:embed="rId3"/>
          <a:stretch>
            <a:fillRect/>
          </a:stretch>
        </p:blipFill>
        <p:spPr>
          <a:xfrm>
            <a:off x="4511364" y="1917827"/>
            <a:ext cx="3169271" cy="1736237"/>
          </a:xfrm>
          <a:prstGeom prst="rect">
            <a:avLst/>
          </a:prstGeom>
        </p:spPr>
      </p:pic>
    </p:spTree>
    <p:extLst>
      <p:ext uri="{BB962C8B-B14F-4D97-AF65-F5344CB8AC3E}">
        <p14:creationId xmlns:p14="http://schemas.microsoft.com/office/powerpoint/2010/main" val="1710870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Inleiding</a:t>
            </a:r>
            <a:endParaRPr lang="fr-BE" dirty="0"/>
          </a:p>
        </p:txBody>
      </p:sp>
      <p:sp>
        <p:nvSpPr>
          <p:cNvPr id="3" name="Afgeronde rechthoek 2">
            <a:extLst>
              <a:ext uri="{FF2B5EF4-FFF2-40B4-BE49-F238E27FC236}">
                <a16:creationId xmlns:a16="http://schemas.microsoft.com/office/drawing/2014/main" id="{F94D0E09-58D3-0A18-F5EB-1BC595B6F66E}"/>
              </a:ext>
            </a:extLst>
          </p:cNvPr>
          <p:cNvSpPr/>
          <p:nvPr/>
        </p:nvSpPr>
        <p:spPr>
          <a:xfrm>
            <a:off x="581192" y="2168350"/>
            <a:ext cx="11029615" cy="4178662"/>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nl-NL" sz="2000" b="0" i="0" dirty="0"/>
              <a:t>10 oefeningen voor wiskunde en fysica zoals je ze ook zou zien op een toelatingsexamen. Voor deze 20 vragen heb je in theorie slechts 1,5h. Praktijk leert wel dat mensen langer werken aan de wiskunde/fysica oefeningen dan aan de chemie/biologie oefeningen. Desondanks: probeer deze in 90 minuten op te lossen. </a:t>
            </a:r>
            <a:br>
              <a:rPr lang="nl-NL" sz="2000" b="0" i="0" dirty="0"/>
            </a:br>
            <a:br>
              <a:rPr lang="nl-NL" sz="2000" b="0" i="0" dirty="0"/>
            </a:br>
            <a:r>
              <a:rPr lang="nl-NL" sz="2000" b="0" i="0" dirty="0"/>
              <a:t>Giscorrectie: </a:t>
            </a:r>
            <a:br>
              <a:rPr lang="nl-NL" sz="2000" b="0" i="0" dirty="0"/>
            </a:br>
            <a:r>
              <a:rPr lang="nl-NL" sz="2000" b="0" i="0" dirty="0"/>
              <a:t>Juist: +3</a:t>
            </a:r>
            <a:br>
              <a:rPr lang="nl-NL" sz="2000" b="0" i="0" dirty="0"/>
            </a:br>
            <a:r>
              <a:rPr lang="nl-NL" sz="2000" b="0" i="0" dirty="0"/>
              <a:t>Niet geantwoord:0</a:t>
            </a:r>
            <a:br>
              <a:rPr lang="nl-NL" sz="2000" b="0" i="0" dirty="0"/>
            </a:br>
            <a:r>
              <a:rPr lang="nl-NL" sz="2000" b="0" i="0" dirty="0"/>
              <a:t>Fout:-1</a:t>
            </a:r>
            <a:br>
              <a:rPr lang="nl-NL" sz="2000" b="0" i="0" dirty="0"/>
            </a:br>
            <a:br>
              <a:rPr lang="nl-NL" sz="2000" b="0" i="0" dirty="0"/>
            </a:br>
            <a:r>
              <a:rPr lang="nl-NL" sz="2000" b="0" i="0" dirty="0"/>
              <a:t>Totaal op 60 punten. </a:t>
            </a:r>
            <a:endParaRPr lang="fr-BE" sz="2000" dirty="0"/>
          </a:p>
        </p:txBody>
      </p:sp>
    </p:spTree>
    <p:extLst>
      <p:ext uri="{BB962C8B-B14F-4D97-AF65-F5344CB8AC3E}">
        <p14:creationId xmlns:p14="http://schemas.microsoft.com/office/powerpoint/2010/main" val="270439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2: </a:t>
            </a:r>
            <a:r>
              <a:rPr lang="fr-BE" dirty="0" err="1"/>
              <a:t>Functies</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FB55FD6D-6CAD-6F19-16F6-12FA97E87D87}"/>
                  </a:ext>
                </a:extLst>
              </p:cNvPr>
              <p:cNvSpPr/>
              <p:nvPr/>
            </p:nvSpPr>
            <p:spPr>
              <a:xfrm>
                <a:off x="395370" y="3855935"/>
                <a:ext cx="11401258" cy="24686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Deze </a:t>
                </a:r>
                <a:r>
                  <a:rPr lang="fr-BE" dirty="0" err="1">
                    <a:solidFill>
                      <a:srgbClr val="1B3151"/>
                    </a:solidFill>
                  </a:rPr>
                  <a:t>oefening</a:t>
                </a:r>
                <a:r>
                  <a:rPr lang="fr-BE" dirty="0">
                    <a:solidFill>
                      <a:srgbClr val="1B3151"/>
                    </a:solidFill>
                  </a:rPr>
                  <a:t> </a:t>
                </a:r>
                <a:r>
                  <a:rPr lang="fr-BE" dirty="0" err="1">
                    <a:solidFill>
                      <a:srgbClr val="1B3151"/>
                    </a:solidFill>
                  </a:rPr>
                  <a:t>is</a:t>
                </a:r>
                <a:r>
                  <a:rPr lang="fr-BE" dirty="0">
                    <a:solidFill>
                      <a:srgbClr val="1B3151"/>
                    </a:solidFill>
                  </a:rPr>
                  <a:t> op </a:t>
                </a:r>
                <a:r>
                  <a:rPr lang="fr-BE" dirty="0" err="1">
                    <a:solidFill>
                      <a:srgbClr val="1B3151"/>
                    </a:solidFill>
                  </a:rPr>
                  <a:t>zich</a:t>
                </a:r>
                <a:r>
                  <a:rPr lang="fr-BE" dirty="0">
                    <a:solidFill>
                      <a:srgbClr val="1B3151"/>
                    </a:solidFill>
                  </a:rPr>
                  <a:t> </a:t>
                </a:r>
                <a:r>
                  <a:rPr lang="fr-BE" dirty="0" err="1">
                    <a:solidFill>
                      <a:srgbClr val="1B3151"/>
                    </a:solidFill>
                  </a:rPr>
                  <a:t>makkelijk</a:t>
                </a:r>
                <a:r>
                  <a:rPr lang="fr-BE" dirty="0">
                    <a:solidFill>
                      <a:srgbClr val="1B3151"/>
                    </a:solidFill>
                  </a:rPr>
                  <a:t>, </a:t>
                </a:r>
                <a:r>
                  <a:rPr lang="fr-BE" dirty="0" err="1">
                    <a:solidFill>
                      <a:srgbClr val="1B3151"/>
                    </a:solidFill>
                  </a:rPr>
                  <a:t>als</a:t>
                </a:r>
                <a:r>
                  <a:rPr lang="fr-BE" dirty="0">
                    <a:solidFill>
                      <a:srgbClr val="1B3151"/>
                    </a:solidFill>
                  </a:rPr>
                  <a:t> men </a:t>
                </a:r>
                <a:r>
                  <a:rPr lang="fr-BE" dirty="0" err="1">
                    <a:solidFill>
                      <a:srgbClr val="1B3151"/>
                    </a:solidFill>
                  </a:rPr>
                  <a:t>zich</a:t>
                </a:r>
                <a:r>
                  <a:rPr lang="fr-BE" dirty="0">
                    <a:solidFill>
                      <a:srgbClr val="1B3151"/>
                    </a:solidFill>
                  </a:rPr>
                  <a:t> niet </a:t>
                </a:r>
                <a:r>
                  <a:rPr lang="fr-BE" dirty="0" err="1">
                    <a:solidFill>
                      <a:srgbClr val="1B3151"/>
                    </a:solidFill>
                  </a:rPr>
                  <a:t>laat</a:t>
                </a:r>
                <a:r>
                  <a:rPr lang="fr-BE" dirty="0">
                    <a:solidFill>
                      <a:srgbClr val="1B3151"/>
                    </a:solidFill>
                  </a:rPr>
                  <a:t> </a:t>
                </a:r>
                <a:r>
                  <a:rPr lang="fr-BE" dirty="0" err="1">
                    <a:solidFill>
                      <a:srgbClr val="1B3151"/>
                    </a:solidFill>
                  </a:rPr>
                  <a:t>vangen</a:t>
                </a:r>
                <a:r>
                  <a:rPr lang="fr-BE" dirty="0">
                    <a:solidFill>
                      <a:srgbClr val="1B3151"/>
                    </a:solidFill>
                  </a:rPr>
                  <a:t> </a:t>
                </a:r>
                <a:r>
                  <a:rPr lang="fr-BE" dirty="0" err="1">
                    <a:solidFill>
                      <a:srgbClr val="1B3151"/>
                    </a:solidFill>
                  </a:rPr>
                  <a:t>aan</a:t>
                </a:r>
                <a:r>
                  <a:rPr lang="fr-BE" dirty="0">
                    <a:solidFill>
                      <a:srgbClr val="1B3151"/>
                    </a:solidFill>
                  </a:rPr>
                  <a:t> de </a:t>
                </a:r>
                <a14:m>
                  <m:oMath xmlns:m="http://schemas.openxmlformats.org/officeDocument/2006/math">
                    <m:r>
                      <a:rPr lang="fr-BE" b="0" i="1" smtClean="0">
                        <a:solidFill>
                          <a:srgbClr val="1B3151"/>
                        </a:solidFill>
                        <a:latin typeface="Cambria Math" panose="02040503050406030204" pitchFamily="18" charset="0"/>
                      </a:rPr>
                      <m:t>𝑓</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𝑓</m:t>
                    </m:r>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𝑥</m:t>
                        </m:r>
                      </m:e>
                    </m:d>
                    <m:r>
                      <a:rPr lang="fr-BE" b="0" i="1" smtClean="0">
                        <a:solidFill>
                          <a:srgbClr val="1B3151"/>
                        </a:solidFill>
                        <a:latin typeface="Cambria Math" panose="02040503050406030204" pitchFamily="18" charset="0"/>
                      </a:rPr>
                      <m:t>−2)</m:t>
                    </m:r>
                  </m:oMath>
                </a14:m>
                <a:r>
                  <a:rPr lang="fr-BE" dirty="0">
                    <a:solidFill>
                      <a:srgbClr val="1B3151"/>
                    </a:solidFill>
                  </a:rPr>
                  <a:t> er </a:t>
                </a:r>
                <a:r>
                  <a:rPr lang="fr-BE" dirty="0" err="1">
                    <a:solidFill>
                      <a:srgbClr val="1B3151"/>
                    </a:solidFill>
                  </a:rPr>
                  <a:t>wordt</a:t>
                </a:r>
                <a:r>
                  <a:rPr lang="fr-BE" dirty="0">
                    <a:solidFill>
                      <a:srgbClr val="1B3151"/>
                    </a:solidFill>
                  </a:rPr>
                  <a:t> NIET </a:t>
                </a:r>
                <a:r>
                  <a:rPr lang="fr-BE" dirty="0" err="1">
                    <a:solidFill>
                      <a:srgbClr val="1B3151"/>
                    </a:solidFill>
                  </a:rPr>
                  <a:t>gevraagd</a:t>
                </a:r>
                <a:r>
                  <a:rPr lang="fr-BE" dirty="0">
                    <a:solidFill>
                      <a:srgbClr val="1B3151"/>
                    </a:solidFill>
                  </a:rPr>
                  <a:t> </a:t>
                </a:r>
                <a:r>
                  <a:rPr lang="fr-BE" dirty="0" err="1">
                    <a:solidFill>
                      <a:srgbClr val="1B3151"/>
                    </a:solidFill>
                  </a:rPr>
                  <a:t>naar</a:t>
                </a:r>
                <a:r>
                  <a:rPr lang="fr-BE" dirty="0">
                    <a:solidFill>
                      <a:srgbClr val="1B3151"/>
                    </a:solidFill>
                  </a:rPr>
                  <a:t> de </a:t>
                </a:r>
                <a14:m>
                  <m:oMath xmlns:m="http://schemas.openxmlformats.org/officeDocument/2006/math">
                    <m:r>
                      <a:rPr lang="fr-BE" b="0" i="1" smtClean="0">
                        <a:solidFill>
                          <a:srgbClr val="1B3151"/>
                        </a:solidFill>
                        <a:latin typeface="Cambria Math" panose="02040503050406030204" pitchFamily="18" charset="0"/>
                      </a:rPr>
                      <m:t>𝑓</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−2)</m:t>
                    </m:r>
                  </m:oMath>
                </a14:m>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moeten</a:t>
                </a:r>
                <a:r>
                  <a:rPr lang="fr-BE" dirty="0">
                    <a:solidFill>
                      <a:srgbClr val="1B3151"/>
                    </a:solidFill>
                  </a:rPr>
                  <a:t> dus op de </a:t>
                </a:r>
                <a:r>
                  <a:rPr lang="fr-BE" dirty="0" err="1">
                    <a:solidFill>
                      <a:srgbClr val="1B3151"/>
                    </a:solidFill>
                  </a:rPr>
                  <a:t>plaats</a:t>
                </a:r>
                <a:r>
                  <a:rPr lang="fr-BE" dirty="0">
                    <a:solidFill>
                      <a:srgbClr val="1B3151"/>
                    </a:solidFill>
                  </a:rPr>
                  <a:t> van x de </a:t>
                </a:r>
                <a:r>
                  <a:rPr lang="fr-BE" dirty="0" err="1">
                    <a:solidFill>
                      <a:srgbClr val="1B3151"/>
                    </a:solidFill>
                  </a:rPr>
                  <a:t>volledige</a:t>
                </a:r>
                <a:r>
                  <a:rPr lang="fr-BE" dirty="0">
                    <a:solidFill>
                      <a:srgbClr val="1B3151"/>
                    </a:solidFill>
                  </a:rPr>
                  <a:t> </a:t>
                </a:r>
                <a:r>
                  <a:rPr lang="fr-BE" dirty="0" err="1">
                    <a:solidFill>
                      <a:srgbClr val="1B3151"/>
                    </a:solidFill>
                  </a:rPr>
                  <a:t>functie</a:t>
                </a:r>
                <a:r>
                  <a:rPr lang="fr-BE" dirty="0">
                    <a:solidFill>
                      <a:srgbClr val="1B3151"/>
                    </a:solidFill>
                  </a:rPr>
                  <a:t> </a:t>
                </a:r>
                <a:r>
                  <a:rPr lang="fr-BE" dirty="0" err="1">
                    <a:solidFill>
                      <a:srgbClr val="1B3151"/>
                    </a:solidFill>
                  </a:rPr>
                  <a:t>binnenbrengen</a:t>
                </a:r>
                <a:r>
                  <a:rPr lang="fr-BE" dirty="0">
                    <a:solidFill>
                      <a:srgbClr val="1B3151"/>
                    </a:solidFill>
                  </a:rPr>
                  <a:t> -2. </a:t>
                </a:r>
                <a:br>
                  <a:rPr lang="fr-BE" dirty="0">
                    <a:solidFill>
                      <a:srgbClr val="1B3151"/>
                    </a:solidFill>
                  </a:rPr>
                </a:br>
                <a:r>
                  <a:rPr lang="fr-BE" dirty="0" err="1">
                    <a:solidFill>
                      <a:srgbClr val="1B3151"/>
                    </a:solidFill>
                  </a:rPr>
                  <a:t>We</a:t>
                </a:r>
                <a:r>
                  <a:rPr lang="fr-BE" dirty="0">
                    <a:solidFill>
                      <a:srgbClr val="1B3151"/>
                    </a:solidFill>
                  </a:rPr>
                  <a:t> </a:t>
                </a:r>
                <a:r>
                  <a:rPr lang="fr-BE" dirty="0" err="1">
                    <a:solidFill>
                      <a:srgbClr val="1B3151"/>
                    </a:solidFill>
                  </a:rPr>
                  <a:t>krijgen</a:t>
                </a:r>
                <a:r>
                  <a:rPr lang="fr-BE" dirty="0">
                    <a:solidFill>
                      <a:srgbClr val="1B3151"/>
                    </a:solidFill>
                  </a:rPr>
                  <a:t> het </a:t>
                </a:r>
                <a:r>
                  <a:rPr lang="fr-BE" dirty="0" err="1">
                    <a:solidFill>
                      <a:srgbClr val="1B3151"/>
                    </a:solidFill>
                  </a:rPr>
                  <a:t>volgende</a:t>
                </a:r>
                <a:r>
                  <a:rPr lang="fr-BE" dirty="0">
                    <a:solidFill>
                      <a:srgbClr val="1B3151"/>
                    </a:solidFill>
                  </a:rPr>
                  <a:t>:</a:t>
                </a: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𝑥</m:t>
                              </m:r>
                            </m:den>
                          </m:f>
                          <m:r>
                            <a:rPr lang="fr-BE" b="0" i="1" smtClean="0">
                              <a:solidFill>
                                <a:srgbClr val="1B3151"/>
                              </a:solidFill>
                              <a:latin typeface="Cambria Math" panose="02040503050406030204" pitchFamily="18" charset="0"/>
                            </a:rPr>
                            <m:t>+2−2</m:t>
                          </m:r>
                        </m:e>
                      </m:d>
                      <m:r>
                        <a:rPr lang="fr-BE" b="0" i="1" smtClean="0">
                          <a:solidFill>
                            <a:srgbClr val="1B3151"/>
                          </a:solidFill>
                          <a:latin typeface="Cambria Math" panose="02040503050406030204" pitchFamily="18" charset="0"/>
                        </a:rPr>
                        <m:t>+2+</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𝑥</m:t>
                              </m:r>
                            </m:den>
                          </m:f>
                          <m:r>
                            <a:rPr lang="fr-BE" b="0" i="1" smtClean="0">
                              <a:solidFill>
                                <a:srgbClr val="1B3151"/>
                              </a:solidFill>
                              <a:latin typeface="Cambria Math" panose="02040503050406030204" pitchFamily="18" charset="0"/>
                            </a:rPr>
                            <m:t>+2−2)</m:t>
                          </m:r>
                        </m:den>
                      </m:f>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𝑥</m:t>
                          </m:r>
                        </m:den>
                      </m:f>
                      <m:r>
                        <a:rPr lang="fr-BE" b="0" i="1" smtClean="0">
                          <a:solidFill>
                            <a:srgbClr val="1B3151"/>
                          </a:solidFill>
                          <a:latin typeface="Cambria Math" panose="02040503050406030204" pitchFamily="18" charset="0"/>
                        </a:rPr>
                        <m:t>+2+</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𝑥</m:t>
                              </m:r>
                            </m:den>
                          </m:f>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𝑥</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𝑥</m:t>
                          </m:r>
                        </m:den>
                      </m:f>
                      <m:r>
                        <a:rPr lang="fr-BE" b="0" i="1" smtClean="0">
                          <a:solidFill>
                            <a:srgbClr val="1B3151"/>
                          </a:solidFill>
                          <a:latin typeface="Cambria Math" panose="02040503050406030204" pitchFamily="18" charset="0"/>
                        </a:rPr>
                        <m:t>+2+</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𝑥</m:t>
                          </m:r>
                        </m:num>
                        <m:den>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𝑥</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+1</m:t>
                          </m:r>
                        </m:den>
                      </m:f>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D</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FB55FD6D-6CAD-6F19-16F6-12FA97E87D87}"/>
                  </a:ext>
                </a:extLst>
              </p:cNvPr>
              <p:cNvSpPr>
                <a:spLocks noRot="1" noChangeAspect="1" noMove="1" noResize="1" noEditPoints="1" noAdjustHandles="1" noChangeArrowheads="1" noChangeShapeType="1" noTextEdit="1"/>
              </p:cNvSpPr>
              <p:nvPr/>
            </p:nvSpPr>
            <p:spPr>
              <a:xfrm>
                <a:off x="395370" y="3855935"/>
                <a:ext cx="11401258" cy="2468665"/>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BD80F9E9-ACE7-4933-FE58-A31DA0497347}"/>
              </a:ext>
            </a:extLst>
          </p:cNvPr>
          <p:cNvSpPr/>
          <p:nvPr/>
        </p:nvSpPr>
        <p:spPr>
          <a:xfrm>
            <a:off x="-196887" y="1917827"/>
            <a:ext cx="12879977" cy="17362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7DCD1039-EF2F-2155-6070-B815E9344D20}"/>
              </a:ext>
            </a:extLst>
          </p:cNvPr>
          <p:cNvPicPr>
            <a:picLocks noChangeAspect="1"/>
          </p:cNvPicPr>
          <p:nvPr/>
        </p:nvPicPr>
        <p:blipFill>
          <a:blip r:embed="rId3"/>
          <a:stretch>
            <a:fillRect/>
          </a:stretch>
        </p:blipFill>
        <p:spPr>
          <a:xfrm>
            <a:off x="4776399" y="1917827"/>
            <a:ext cx="2639201" cy="1736237"/>
          </a:xfrm>
          <a:prstGeom prst="rect">
            <a:avLst/>
          </a:prstGeom>
        </p:spPr>
      </p:pic>
    </p:spTree>
    <p:extLst>
      <p:ext uri="{BB962C8B-B14F-4D97-AF65-F5344CB8AC3E}">
        <p14:creationId xmlns:p14="http://schemas.microsoft.com/office/powerpoint/2010/main" val="1528648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3: </a:t>
            </a:r>
            <a:r>
              <a:rPr lang="fr-BE" dirty="0" err="1"/>
              <a:t>Meetkunde</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426B43AE-75BE-BAB7-8EC8-D303CAA398AF}"/>
                  </a:ext>
                </a:extLst>
              </p:cNvPr>
              <p:cNvSpPr/>
              <p:nvPr/>
            </p:nvSpPr>
            <p:spPr>
              <a:xfrm>
                <a:off x="244165" y="4168333"/>
                <a:ext cx="11703670" cy="22413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BE" dirty="0">
                    <a:solidFill>
                      <a:srgbClr val="1B3151"/>
                    </a:solidFill>
                  </a:rPr>
                  <a:t>Bij </a:t>
                </a:r>
                <a:r>
                  <a:rPr lang="fr-BE" dirty="0" err="1">
                    <a:solidFill>
                      <a:srgbClr val="1B3151"/>
                    </a:solidFill>
                  </a:rPr>
                  <a:t>deze</a:t>
                </a:r>
                <a:r>
                  <a:rPr lang="fr-BE" dirty="0">
                    <a:solidFill>
                      <a:srgbClr val="1B3151"/>
                    </a:solidFill>
                  </a:rPr>
                  <a:t> </a:t>
                </a:r>
                <a:r>
                  <a:rPr lang="fr-BE" dirty="0" err="1">
                    <a:solidFill>
                      <a:srgbClr val="1B3151"/>
                    </a:solidFill>
                  </a:rPr>
                  <a:t>oefening</a:t>
                </a:r>
                <a:r>
                  <a:rPr lang="fr-BE" dirty="0">
                    <a:solidFill>
                      <a:srgbClr val="1B3151"/>
                    </a:solidFill>
                  </a:rPr>
                  <a:t> </a:t>
                </a:r>
                <a:r>
                  <a:rPr lang="fr-BE" dirty="0" err="1">
                    <a:solidFill>
                      <a:srgbClr val="1B3151"/>
                    </a:solidFill>
                  </a:rPr>
                  <a:t>bekijken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telkens</a:t>
                </a:r>
                <a:r>
                  <a:rPr lang="fr-BE" dirty="0">
                    <a:solidFill>
                      <a:srgbClr val="1B3151"/>
                    </a:solidFill>
                  </a:rPr>
                  <a:t> de </a:t>
                </a:r>
                <a:r>
                  <a:rPr lang="fr-BE" dirty="0" err="1">
                    <a:solidFill>
                      <a:srgbClr val="1B3151"/>
                    </a:solidFill>
                  </a:rPr>
                  <a:t>omtrekken</a:t>
                </a:r>
                <a:r>
                  <a:rPr lang="fr-BE" dirty="0">
                    <a:solidFill>
                      <a:srgbClr val="1B3151"/>
                    </a:solidFill>
                  </a:rPr>
                  <a:t> en </a:t>
                </a:r>
                <a:r>
                  <a:rPr lang="fr-BE" dirty="0" err="1">
                    <a:solidFill>
                      <a:srgbClr val="1B3151"/>
                    </a:solidFill>
                  </a:rPr>
                  <a:t>oppervlakten</a:t>
                </a:r>
                <a:r>
                  <a:rPr lang="fr-BE" dirty="0">
                    <a:solidFill>
                      <a:srgbClr val="1B3151"/>
                    </a:solidFill>
                  </a:rPr>
                  <a:t> van de </a:t>
                </a:r>
                <a:r>
                  <a:rPr lang="fr-BE" dirty="0" err="1">
                    <a:solidFill>
                      <a:srgbClr val="1B3151"/>
                    </a:solidFill>
                  </a:rPr>
                  <a:t>gegeven</a:t>
                </a:r>
                <a:r>
                  <a:rPr lang="fr-BE" dirty="0">
                    <a:solidFill>
                      <a:srgbClr val="1B3151"/>
                    </a:solidFill>
                  </a:rPr>
                  <a:t> </a:t>
                </a:r>
                <a:r>
                  <a:rPr lang="fr-BE" dirty="0" err="1">
                    <a:solidFill>
                      <a:srgbClr val="1B3151"/>
                    </a:solidFill>
                  </a:rPr>
                  <a:t>figuren</a:t>
                </a:r>
                <a:r>
                  <a:rPr lang="fr-BE" dirty="0">
                    <a:solidFill>
                      <a:srgbClr val="1B3151"/>
                    </a:solidFill>
                  </a:rPr>
                  <a:t>. 5 van de 6 </a:t>
                </a:r>
                <a:r>
                  <a:rPr lang="fr-BE" dirty="0" err="1">
                    <a:solidFill>
                      <a:srgbClr val="1B3151"/>
                    </a:solidFill>
                  </a:rPr>
                  <a:t>zijn</a:t>
                </a:r>
                <a:r>
                  <a:rPr lang="fr-BE" dirty="0">
                    <a:solidFill>
                      <a:srgbClr val="1B3151"/>
                    </a:solidFill>
                  </a:rPr>
                  <a:t> </a:t>
                </a:r>
                <a:r>
                  <a:rPr lang="fr-BE" dirty="0" err="1">
                    <a:solidFill>
                      <a:srgbClr val="1B3151"/>
                    </a:solidFill>
                  </a:rPr>
                  <a:t>makkelijk</a:t>
                </a:r>
                <a:r>
                  <a:rPr lang="fr-BE" dirty="0">
                    <a:solidFill>
                      <a:srgbClr val="1B3151"/>
                    </a:solidFill>
                  </a:rPr>
                  <a:t> te </a:t>
                </a:r>
                <a:r>
                  <a:rPr lang="fr-BE" dirty="0" err="1">
                    <a:solidFill>
                      <a:srgbClr val="1B3151"/>
                    </a:solidFill>
                  </a:rPr>
                  <a:t>vinden</a:t>
                </a:r>
                <a:r>
                  <a:rPr lang="fr-BE" dirty="0">
                    <a:solidFill>
                      <a:srgbClr val="1B3151"/>
                    </a:solidFill>
                  </a:rPr>
                  <a:t>:</a:t>
                </a:r>
              </a:p>
              <a:p>
                <a:pP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𝑜𝑚𝑡𝑟𝑒𝑘𝑘𝑒𝑛</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𝑉</m:t>
                      </m:r>
                      <m:r>
                        <a:rPr lang="fr-BE" b="0" i="1" smtClean="0">
                          <a:solidFill>
                            <a:srgbClr val="1B3151"/>
                          </a:solidFill>
                          <a:latin typeface="Cambria Math" panose="02040503050406030204" pitchFamily="18" charset="0"/>
                        </a:rPr>
                        <m:t>:4</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 </m:t>
                      </m:r>
                      <m:d>
                        <m:dPr>
                          <m:begChr m:val="|"/>
                          <m:endChr m:val="|"/>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 </m:t>
                          </m:r>
                          <m:r>
                            <a:rPr lang="fr-BE" b="0" i="1" smtClean="0">
                              <a:solidFill>
                                <a:srgbClr val="1B3151"/>
                              </a:solidFill>
                              <a:latin typeface="Cambria Math" panose="02040503050406030204" pitchFamily="18" charset="0"/>
                            </a:rPr>
                            <m:t>𝐶</m:t>
                          </m:r>
                          <m:r>
                            <a:rPr lang="fr-BE" b="0" i="1" smtClean="0">
                              <a:solidFill>
                                <a:srgbClr val="1B3151"/>
                              </a:solidFill>
                              <a:latin typeface="Cambria Math" panose="02040503050406030204" pitchFamily="18" charset="0"/>
                            </a:rPr>
                            <m:t>:2</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ea typeface="Cambria Math" panose="02040503050406030204" pitchFamily="18" charset="0"/>
                            </a:rPr>
                            <m:t>𝜋</m:t>
                          </m:r>
                        </m:e>
                      </m:d>
                      <m:r>
                        <a:rPr lang="fr-BE" b="0" i="1" smtClean="0">
                          <a:solidFill>
                            <a:srgbClr val="1B3151"/>
                          </a:solidFill>
                          <a:latin typeface="Cambria Math" panose="02040503050406030204" pitchFamily="18" charset="0"/>
                          <a:ea typeface="Cambria Math" panose="02040503050406030204" pitchFamily="18" charset="0"/>
                        </a:rPr>
                        <m:t>𝐷</m:t>
                      </m:r>
                      <m:r>
                        <a:rPr lang="fr-BE" b="0" i="1" smtClean="0">
                          <a:solidFill>
                            <a:srgbClr val="1B3151"/>
                          </a:solidFill>
                          <a:latin typeface="Cambria Math" panose="02040503050406030204" pitchFamily="18" charset="0"/>
                          <a:ea typeface="Cambria Math" panose="02040503050406030204" pitchFamily="18" charset="0"/>
                        </a:rPr>
                        <m:t>:3</m:t>
                      </m:r>
                      <m:r>
                        <a:rPr lang="fr-BE" b="0" i="1" smtClean="0">
                          <a:solidFill>
                            <a:srgbClr val="1B3151"/>
                          </a:solidFill>
                          <a:latin typeface="Cambria Math" panose="02040503050406030204" pitchFamily="18" charset="0"/>
                          <a:ea typeface="Cambria Math" panose="02040503050406030204" pitchFamily="18" charset="0"/>
                        </a:rPr>
                        <m:t>𝑎</m:t>
                      </m:r>
                    </m:oMath>
                  </m:oMathPara>
                </a14:m>
                <a:endParaRPr lang="fr-BE" dirty="0">
                  <a:solidFill>
                    <a:srgbClr val="1B3151"/>
                  </a:solidFill>
                </a:endParaRPr>
              </a:p>
              <a:p>
                <a:pP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𝑜𝑝𝑝𝑒𝑟𝑣𝑙𝑎𝑘𝑡𝑒𝑠</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𝑉</m:t>
                      </m:r>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𝐶</m:t>
                      </m:r>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ea typeface="Cambria Math" panose="02040503050406030204" pitchFamily="18" charset="0"/>
                        </a:rPr>
                        <m:t>𝜋</m:t>
                      </m:r>
                    </m:oMath>
                  </m:oMathPara>
                </a14:m>
                <a:endParaRPr lang="fr-BE" dirty="0">
                  <a:solidFill>
                    <a:srgbClr val="1B3151"/>
                  </a:solidFill>
                </a:endParaRPr>
              </a:p>
              <a:p>
                <a:endParaRPr lang="fr-BE" dirty="0">
                  <a:solidFill>
                    <a:srgbClr val="1B3151"/>
                  </a:solidFill>
                </a:endParaRPr>
              </a:p>
              <a:p>
                <a:r>
                  <a:rPr lang="fr-BE" dirty="0">
                    <a:solidFill>
                      <a:srgbClr val="1B3151"/>
                    </a:solidFill>
                  </a:rPr>
                  <a:t>De </a:t>
                </a:r>
                <a:r>
                  <a:rPr lang="fr-BE" dirty="0" err="1">
                    <a:solidFill>
                      <a:srgbClr val="1B3151"/>
                    </a:solidFill>
                  </a:rPr>
                  <a:t>enige</a:t>
                </a:r>
                <a:r>
                  <a:rPr lang="fr-BE" dirty="0">
                    <a:solidFill>
                      <a:srgbClr val="1B3151"/>
                    </a:solidFill>
                  </a:rPr>
                  <a:t> </a:t>
                </a:r>
                <a:r>
                  <a:rPr lang="fr-BE" dirty="0" err="1">
                    <a:solidFill>
                      <a:srgbClr val="1B3151"/>
                    </a:solidFill>
                  </a:rPr>
                  <a:t>iets</a:t>
                </a:r>
                <a:r>
                  <a:rPr lang="fr-BE" dirty="0">
                    <a:solidFill>
                      <a:srgbClr val="1B3151"/>
                    </a:solidFill>
                  </a:rPr>
                  <a:t> </a:t>
                </a:r>
                <a:r>
                  <a:rPr lang="fr-BE" dirty="0" err="1">
                    <a:solidFill>
                      <a:srgbClr val="1B3151"/>
                    </a:solidFill>
                  </a:rPr>
                  <a:t>moeilijker</a:t>
                </a:r>
                <a:r>
                  <a:rPr lang="fr-BE" dirty="0">
                    <a:solidFill>
                      <a:srgbClr val="1B3151"/>
                    </a:solidFill>
                  </a:rPr>
                  <a:t> </a:t>
                </a:r>
                <a:r>
                  <a:rPr lang="fr-BE" dirty="0" err="1">
                    <a:solidFill>
                      <a:srgbClr val="1B3151"/>
                    </a:solidFill>
                  </a:rPr>
                  <a:t>is</a:t>
                </a:r>
                <a:r>
                  <a:rPr lang="fr-BE" dirty="0">
                    <a:solidFill>
                      <a:srgbClr val="1B3151"/>
                    </a:solidFill>
                  </a:rPr>
                  <a:t> de </a:t>
                </a:r>
                <a:r>
                  <a:rPr lang="fr-BE" dirty="0" err="1">
                    <a:solidFill>
                      <a:srgbClr val="1B3151"/>
                    </a:solidFill>
                  </a:rPr>
                  <a:t>gelijkzijdige</a:t>
                </a:r>
                <a:r>
                  <a:rPr lang="fr-BE" dirty="0">
                    <a:solidFill>
                      <a:srgbClr val="1B3151"/>
                    </a:solidFill>
                  </a:rPr>
                  <a:t> </a:t>
                </a:r>
                <a:r>
                  <a:rPr lang="fr-BE" dirty="0" err="1">
                    <a:solidFill>
                      <a:srgbClr val="1B3151"/>
                    </a:solidFill>
                  </a:rPr>
                  <a:t>driehoek</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passen</a:t>
                </a:r>
                <a:r>
                  <a:rPr lang="fr-BE" dirty="0">
                    <a:solidFill>
                      <a:srgbClr val="1B3151"/>
                    </a:solidFill>
                  </a:rPr>
                  <a:t> </a:t>
                </a:r>
                <a:r>
                  <a:rPr lang="fr-BE" dirty="0" err="1">
                    <a:solidFill>
                      <a:srgbClr val="1B3151"/>
                    </a:solidFill>
                  </a:rPr>
                  <a:t>pythagoras</a:t>
                </a:r>
                <a:r>
                  <a:rPr lang="fr-BE" dirty="0">
                    <a:solidFill>
                      <a:srgbClr val="1B3151"/>
                    </a:solidFill>
                  </a:rPr>
                  <a:t> </a:t>
                </a:r>
                <a:r>
                  <a:rPr lang="fr-BE" dirty="0" err="1">
                    <a:solidFill>
                      <a:srgbClr val="1B3151"/>
                    </a:solidFill>
                  </a:rPr>
                  <a:t>toe</a:t>
                </a:r>
                <a:r>
                  <a:rPr lang="fr-BE" dirty="0">
                    <a:solidFill>
                      <a:srgbClr val="1B3151"/>
                    </a:solidFill>
                  </a:rPr>
                  <a:t> om de </a:t>
                </a:r>
                <a:r>
                  <a:rPr lang="fr-BE" dirty="0" err="1">
                    <a:solidFill>
                      <a:srgbClr val="1B3151"/>
                    </a:solidFill>
                  </a:rPr>
                  <a:t>hoogte</a:t>
                </a:r>
                <a:r>
                  <a:rPr lang="fr-BE" dirty="0">
                    <a:solidFill>
                      <a:srgbClr val="1B3151"/>
                    </a:solidFill>
                  </a:rPr>
                  <a:t> te </a:t>
                </a:r>
                <a:r>
                  <a:rPr lang="fr-BE" dirty="0" err="1">
                    <a:solidFill>
                      <a:srgbClr val="1B3151"/>
                    </a:solidFill>
                  </a:rPr>
                  <a:t>vinden</a:t>
                </a:r>
                <a:r>
                  <a:rPr lang="fr-BE" dirty="0">
                    <a:solidFill>
                      <a:srgbClr val="1B3151"/>
                    </a:solidFill>
                  </a:rPr>
                  <a:t> en de </a:t>
                </a:r>
                <a:r>
                  <a:rPr lang="fr-BE" dirty="0" err="1">
                    <a:solidFill>
                      <a:srgbClr val="1B3151"/>
                    </a:solidFill>
                  </a:rPr>
                  <a:t>oppervlakte</a:t>
                </a:r>
                <a:r>
                  <a:rPr lang="fr-BE" dirty="0">
                    <a:solidFill>
                      <a:srgbClr val="1B3151"/>
                    </a:solidFill>
                  </a:rPr>
                  <a:t> </a:t>
                </a:r>
                <a:r>
                  <a:rPr lang="fr-BE" dirty="0" err="1">
                    <a:solidFill>
                      <a:srgbClr val="1B3151"/>
                    </a:solidFill>
                  </a:rPr>
                  <a:t>is</a:t>
                </a:r>
                <a:r>
                  <a:rPr lang="fr-BE" dirty="0">
                    <a:solidFill>
                      <a:srgbClr val="1B3151"/>
                    </a:solidFill>
                  </a:rPr>
                  <a:t> dan: </a:t>
                </a:r>
                <a14:m>
                  <m:oMath xmlns:m="http://schemas.openxmlformats.org/officeDocument/2006/math">
                    <m:f>
                      <m:fPr>
                        <m:ctrlPr>
                          <a:rPr lang="fr-BE" b="0" i="1" smtClean="0">
                            <a:solidFill>
                              <a:srgbClr val="1B3151"/>
                            </a:solidFill>
                            <a:latin typeface="Cambria Math" panose="02040503050406030204" pitchFamily="18" charset="0"/>
                          </a:rPr>
                        </m:ctrlPr>
                      </m:fPr>
                      <m:num>
                        <m:rad>
                          <m:radPr>
                            <m:degHide m:val="on"/>
                            <m:ctrlPr>
                              <a:rPr lang="fr-BE" i="1" smtClean="0">
                                <a:solidFill>
                                  <a:srgbClr val="1B3151"/>
                                </a:solidFill>
                                <a:latin typeface="Cambria Math" panose="02040503050406030204" pitchFamily="18" charset="0"/>
                              </a:rPr>
                            </m:ctrlPr>
                          </m:radPr>
                          <m:deg/>
                          <m:e>
                            <m:r>
                              <a:rPr lang="fr-BE" b="0" i="1" smtClean="0">
                                <a:solidFill>
                                  <a:srgbClr val="1B3151"/>
                                </a:solidFill>
                                <a:latin typeface="Cambria Math" panose="02040503050406030204" pitchFamily="18" charset="0"/>
                              </a:rPr>
                              <m:t>3</m:t>
                            </m:r>
                          </m:e>
                        </m:rad>
                      </m:num>
                      <m:den>
                        <m:r>
                          <a:rPr lang="fr-BE" b="0" i="1" smtClean="0">
                            <a:solidFill>
                              <a:srgbClr val="1B3151"/>
                            </a:solidFill>
                            <a:latin typeface="Cambria Math" panose="02040503050406030204" pitchFamily="18" charset="0"/>
                          </a:rPr>
                          <m:t>4</m:t>
                        </m:r>
                      </m:den>
                    </m:f>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²</m:t>
                    </m:r>
                  </m:oMath>
                </a14:m>
                <a:endParaRPr lang="fr-BE" dirty="0">
                  <a:solidFill>
                    <a:srgbClr val="1B3151"/>
                  </a:solidFill>
                </a:endParaRPr>
              </a:p>
              <a:p>
                <a:endParaRPr lang="fr-BE" dirty="0">
                  <a:solidFill>
                    <a:srgbClr val="1B3151"/>
                  </a:solidFill>
                </a:endParaRPr>
              </a:p>
              <a:p>
                <a:r>
                  <a:rPr lang="fr-BE" dirty="0" err="1">
                    <a:solidFill>
                      <a:srgbClr val="1B3151"/>
                    </a:solidFill>
                  </a:rPr>
                  <a:t>Delen</a:t>
                </a:r>
                <a:r>
                  <a:rPr lang="fr-BE" dirty="0">
                    <a:solidFill>
                      <a:srgbClr val="1B3151"/>
                    </a:solidFill>
                  </a:rPr>
                  <a:t> </a:t>
                </a:r>
                <a:r>
                  <a:rPr lang="fr-BE" dirty="0" err="1">
                    <a:solidFill>
                      <a:srgbClr val="1B3151"/>
                    </a:solidFill>
                  </a:rPr>
                  <a:t>we</a:t>
                </a:r>
                <a:r>
                  <a:rPr lang="fr-BE" dirty="0">
                    <a:solidFill>
                      <a:srgbClr val="1B3151"/>
                    </a:solidFill>
                  </a:rPr>
                  <a:t> nu de </a:t>
                </a:r>
                <a:r>
                  <a:rPr lang="fr-BE" dirty="0" err="1">
                    <a:solidFill>
                      <a:srgbClr val="1B3151"/>
                    </a:solidFill>
                  </a:rPr>
                  <a:t>oppervlaktes</a:t>
                </a:r>
                <a:r>
                  <a:rPr lang="fr-BE" dirty="0">
                    <a:solidFill>
                      <a:srgbClr val="1B3151"/>
                    </a:solidFill>
                  </a:rPr>
                  <a:t> </a:t>
                </a:r>
                <a:r>
                  <a:rPr lang="fr-BE" dirty="0" err="1">
                    <a:solidFill>
                      <a:srgbClr val="1B3151"/>
                    </a:solidFill>
                  </a:rPr>
                  <a:t>door</a:t>
                </a:r>
                <a:r>
                  <a:rPr lang="fr-BE" dirty="0">
                    <a:solidFill>
                      <a:srgbClr val="1B3151"/>
                    </a:solidFill>
                  </a:rPr>
                  <a:t> de </a:t>
                </a:r>
                <a:r>
                  <a:rPr lang="fr-BE" dirty="0" err="1">
                    <a:solidFill>
                      <a:srgbClr val="1B3151"/>
                    </a:solidFill>
                  </a:rPr>
                  <a:t>omtrek</a:t>
                </a:r>
                <a:r>
                  <a:rPr lang="fr-BE" dirty="0">
                    <a:solidFill>
                      <a:srgbClr val="1B3151"/>
                    </a:solidFill>
                  </a:rPr>
                  <a:t> </a:t>
                </a:r>
                <a:r>
                  <a:rPr lang="fr-BE" dirty="0" err="1">
                    <a:solidFill>
                      <a:srgbClr val="1B3151"/>
                    </a:solidFill>
                  </a:rPr>
                  <a:t>zien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dat</a:t>
                </a:r>
                <a:r>
                  <a:rPr lang="fr-BE" dirty="0">
                    <a:solidFill>
                      <a:srgbClr val="1B3151"/>
                    </a:solidFill>
                  </a:rPr>
                  <a:t>     </a:t>
                </a:r>
                <a14:m>
                  <m:oMath xmlns:m="http://schemas.openxmlformats.org/officeDocument/2006/math">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𝑎</m:t>
                        </m:r>
                      </m:num>
                      <m:den>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&gt;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𝑎</m:t>
                        </m:r>
                      </m:num>
                      <m:den>
                        <m:r>
                          <a:rPr lang="fr-BE" b="0" i="1" smtClean="0">
                            <a:solidFill>
                              <a:srgbClr val="1B3151"/>
                            </a:solidFill>
                            <a:latin typeface="Cambria Math" panose="02040503050406030204" pitchFamily="18" charset="0"/>
                          </a:rPr>
                          <m:t>4</m:t>
                        </m:r>
                      </m:den>
                    </m:f>
                    <m:r>
                      <a:rPr lang="fr-BE" b="0" i="1" smtClean="0">
                        <a:solidFill>
                          <a:srgbClr val="1B3151"/>
                        </a:solidFill>
                        <a:latin typeface="Cambria Math" panose="02040503050406030204" pitchFamily="18" charset="0"/>
                      </a:rPr>
                      <m:t>&gt;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3</m:t>
                        </m:r>
                        <m:rad>
                          <m:radPr>
                            <m:degHide m:val="on"/>
                            <m:ctrlPr>
                              <a:rPr lang="fr-BE" b="0" i="1" smtClean="0">
                                <a:solidFill>
                                  <a:srgbClr val="1B3151"/>
                                </a:solidFill>
                                <a:latin typeface="Cambria Math" panose="02040503050406030204" pitchFamily="18" charset="0"/>
                              </a:rPr>
                            </m:ctrlPr>
                          </m:radPr>
                          <m:deg/>
                          <m:e>
                            <m:r>
                              <a:rPr lang="fr-BE" b="0" i="1" smtClean="0">
                                <a:solidFill>
                                  <a:srgbClr val="1B3151"/>
                                </a:solidFill>
                                <a:latin typeface="Cambria Math" panose="02040503050406030204" pitchFamily="18" charset="0"/>
                              </a:rPr>
                              <m:t>3</m:t>
                            </m:r>
                          </m:e>
                        </m:rad>
                      </m:num>
                      <m:den>
                        <m:r>
                          <a:rPr lang="fr-BE" b="0" i="1" smtClean="0">
                            <a:solidFill>
                              <a:srgbClr val="1B3151"/>
                            </a:solidFill>
                            <a:latin typeface="Cambria Math" panose="02040503050406030204" pitchFamily="18" charset="0"/>
                          </a:rPr>
                          <m:t>4</m:t>
                        </m:r>
                      </m:den>
                    </m:f>
                    <m:r>
                      <a:rPr lang="fr-BE" b="0" i="1" smtClean="0">
                        <a:solidFill>
                          <a:srgbClr val="1B3151"/>
                        </a:solidFill>
                        <a:latin typeface="Cambria Math" panose="02040503050406030204" pitchFamily="18" charset="0"/>
                      </a:rPr>
                      <m:t>𝑎</m:t>
                    </m:r>
                    <m:r>
                      <m:rPr>
                        <m:nor/>
                      </m:rPr>
                      <a:rPr lang="nl-BE" b="0" i="0" smtClean="0">
                        <a:solidFill>
                          <a:srgbClr val="1B3151"/>
                        </a:solidFill>
                        <a:latin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B</m:t>
                    </m:r>
                  </m:oMath>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426B43AE-75BE-BAB7-8EC8-D303CAA398AF}"/>
                  </a:ext>
                </a:extLst>
              </p:cNvPr>
              <p:cNvSpPr>
                <a:spLocks noRot="1" noChangeAspect="1" noMove="1" noResize="1" noEditPoints="1" noAdjustHandles="1" noChangeArrowheads="1" noChangeShapeType="1" noTextEdit="1"/>
              </p:cNvSpPr>
              <p:nvPr/>
            </p:nvSpPr>
            <p:spPr>
              <a:xfrm>
                <a:off x="244165" y="4168333"/>
                <a:ext cx="11703670" cy="2241395"/>
              </a:xfrm>
              <a:prstGeom prst="roundRect">
                <a:avLst/>
              </a:prstGeom>
              <a:blipFill>
                <a:blip r:embed="rId2"/>
                <a:stretch>
                  <a:fillRect t="-15819" b="-16949"/>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2912C15B-9111-E3F5-5FBB-25AE8BB17B53}"/>
              </a:ext>
            </a:extLst>
          </p:cNvPr>
          <p:cNvSpPr/>
          <p:nvPr/>
        </p:nvSpPr>
        <p:spPr>
          <a:xfrm>
            <a:off x="-196887" y="1917827"/>
            <a:ext cx="12879977" cy="17362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l-BE"/>
          </a:p>
        </p:txBody>
      </p:sp>
      <p:pic>
        <p:nvPicPr>
          <p:cNvPr id="7" name="Picture 4">
            <a:extLst>
              <a:ext uri="{FF2B5EF4-FFF2-40B4-BE49-F238E27FC236}">
                <a16:creationId xmlns:a16="http://schemas.microsoft.com/office/drawing/2014/main" id="{3D02325E-F015-EE7E-9D7B-8FF949A3442A}"/>
              </a:ext>
            </a:extLst>
          </p:cNvPr>
          <p:cNvPicPr>
            <a:picLocks noChangeAspect="1"/>
          </p:cNvPicPr>
          <p:nvPr/>
        </p:nvPicPr>
        <p:blipFill>
          <a:blip r:embed="rId3"/>
          <a:stretch>
            <a:fillRect/>
          </a:stretch>
        </p:blipFill>
        <p:spPr>
          <a:xfrm>
            <a:off x="4558847" y="1974905"/>
            <a:ext cx="3074306" cy="1622079"/>
          </a:xfrm>
          <a:prstGeom prst="rect">
            <a:avLst/>
          </a:prstGeom>
        </p:spPr>
      </p:pic>
    </p:spTree>
    <p:extLst>
      <p:ext uri="{BB962C8B-B14F-4D97-AF65-F5344CB8AC3E}">
        <p14:creationId xmlns:p14="http://schemas.microsoft.com/office/powerpoint/2010/main" val="421708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4: </a:t>
            </a:r>
            <a:r>
              <a:rPr lang="fr-BE" dirty="0" err="1"/>
              <a:t>Statistiek</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6466CE2B-B5B5-0F46-C9E3-DBFDF25C1388}"/>
                  </a:ext>
                </a:extLst>
              </p:cNvPr>
              <p:cNvSpPr/>
              <p:nvPr/>
            </p:nvSpPr>
            <p:spPr>
              <a:xfrm>
                <a:off x="350102" y="3789927"/>
                <a:ext cx="11491796" cy="256663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Deze </a:t>
                </a:r>
                <a:r>
                  <a:rPr lang="fr-BE" dirty="0" err="1">
                    <a:solidFill>
                      <a:srgbClr val="1B3151"/>
                    </a:solidFill>
                  </a:rPr>
                  <a:t>oefening</a:t>
                </a:r>
                <a:r>
                  <a:rPr lang="fr-BE" dirty="0">
                    <a:solidFill>
                      <a:srgbClr val="1B3151"/>
                    </a:solidFill>
                  </a:rPr>
                  <a:t> </a:t>
                </a:r>
                <a:r>
                  <a:rPr lang="fr-BE" dirty="0" err="1">
                    <a:solidFill>
                      <a:srgbClr val="1B3151"/>
                    </a:solidFill>
                  </a:rPr>
                  <a:t>leunt</a:t>
                </a:r>
                <a:r>
                  <a:rPr lang="fr-BE" dirty="0">
                    <a:solidFill>
                      <a:srgbClr val="1B3151"/>
                    </a:solidFill>
                  </a:rPr>
                  <a:t> op de </a:t>
                </a:r>
                <a:r>
                  <a:rPr lang="fr-BE" dirty="0" err="1">
                    <a:solidFill>
                      <a:srgbClr val="1B3151"/>
                    </a:solidFill>
                  </a:rPr>
                  <a:t>normaalverdeling</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kennen</a:t>
                </a:r>
                <a:r>
                  <a:rPr lang="fr-BE" dirty="0">
                    <a:solidFill>
                      <a:srgbClr val="1B3151"/>
                    </a:solidFill>
                  </a:rPr>
                  <a:t> het </a:t>
                </a:r>
                <a:r>
                  <a:rPr lang="fr-BE" dirty="0" err="1">
                    <a:solidFill>
                      <a:srgbClr val="1B3151"/>
                    </a:solidFill>
                  </a:rPr>
                  <a:t>gemiddelde</a:t>
                </a:r>
                <a:r>
                  <a:rPr lang="fr-BE" dirty="0">
                    <a:solidFill>
                      <a:srgbClr val="1B3151"/>
                    </a:solidFill>
                  </a:rPr>
                  <a:t> en de </a:t>
                </a:r>
                <a:r>
                  <a:rPr lang="fr-BE" dirty="0" err="1">
                    <a:solidFill>
                      <a:srgbClr val="1B3151"/>
                    </a:solidFill>
                  </a:rPr>
                  <a:t>standaardafwijking</a:t>
                </a:r>
                <a:r>
                  <a:rPr lang="fr-BE" dirty="0">
                    <a:solidFill>
                      <a:srgbClr val="1B3151"/>
                    </a:solidFill>
                  </a:rPr>
                  <a:t> en </a:t>
                </a:r>
                <a:r>
                  <a:rPr lang="fr-BE" dirty="0" err="1">
                    <a:solidFill>
                      <a:srgbClr val="1B3151"/>
                    </a:solidFill>
                  </a:rPr>
                  <a:t>weten</a:t>
                </a:r>
                <a:r>
                  <a:rPr lang="fr-BE" dirty="0">
                    <a:solidFill>
                      <a:srgbClr val="1B3151"/>
                    </a:solidFill>
                  </a:rPr>
                  <a:t> </a:t>
                </a:r>
                <a:r>
                  <a:rPr lang="fr-BE" dirty="0" err="1">
                    <a:solidFill>
                      <a:srgbClr val="1B3151"/>
                    </a:solidFill>
                  </a:rPr>
                  <a:t>dat</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één</a:t>
                </a:r>
                <a:r>
                  <a:rPr lang="fr-BE" dirty="0">
                    <a:solidFill>
                      <a:srgbClr val="1B3151"/>
                    </a:solidFill>
                  </a:rPr>
                  <a:t> </a:t>
                </a:r>
                <a:r>
                  <a:rPr lang="fr-BE" dirty="0" err="1">
                    <a:solidFill>
                      <a:srgbClr val="1B3151"/>
                    </a:solidFill>
                  </a:rPr>
                  <a:t>standaardafwijking</a:t>
                </a:r>
                <a:r>
                  <a:rPr lang="fr-BE" dirty="0">
                    <a:solidFill>
                      <a:srgbClr val="1B3151"/>
                    </a:solidFill>
                  </a:rPr>
                  <a:t> van het </a:t>
                </a:r>
                <a:r>
                  <a:rPr lang="fr-BE" dirty="0" err="1">
                    <a:solidFill>
                      <a:srgbClr val="1B3151"/>
                    </a:solidFill>
                  </a:rPr>
                  <a:t>gemiddelde</a:t>
                </a:r>
                <a:r>
                  <a:rPr lang="fr-BE" dirty="0">
                    <a:solidFill>
                      <a:srgbClr val="1B3151"/>
                    </a:solidFill>
                  </a:rPr>
                  <a:t> </a:t>
                </a:r>
                <a:r>
                  <a:rPr lang="fr-BE" dirty="0" err="1">
                    <a:solidFill>
                      <a:srgbClr val="1B3151"/>
                    </a:solidFill>
                  </a:rPr>
                  <a:t>zitten</a:t>
                </a:r>
                <a:r>
                  <a:rPr lang="fr-BE" dirty="0">
                    <a:solidFill>
                      <a:srgbClr val="1B3151"/>
                    </a:solidFill>
                  </a:rPr>
                  <a:t> </a:t>
                </a:r>
                <a:r>
                  <a:rPr lang="fr-BE" dirty="0">
                    <a:solidFill>
                      <a:srgbClr val="1B3151"/>
                    </a:solidFill>
                    <a:sym typeface="Wingdings" panose="05000000000000000000" pitchFamily="2" charset="2"/>
                  </a:rPr>
                  <a:t> 16% van de </a:t>
                </a:r>
                <a:r>
                  <a:rPr lang="fr-BE" dirty="0" err="1">
                    <a:solidFill>
                      <a:srgbClr val="1B3151"/>
                    </a:solidFill>
                    <a:sym typeface="Wingdings" panose="05000000000000000000" pitchFamily="2" charset="2"/>
                  </a:rPr>
                  <a:t>potjes</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zullen</a:t>
                </a:r>
                <a:r>
                  <a:rPr lang="fr-BE" dirty="0">
                    <a:solidFill>
                      <a:srgbClr val="1B3151"/>
                    </a:solidFill>
                    <a:sym typeface="Wingdings" panose="05000000000000000000" pitchFamily="2" charset="2"/>
                  </a:rPr>
                  <a:t> dus </a:t>
                </a:r>
                <a:r>
                  <a:rPr lang="fr-BE" dirty="0" err="1">
                    <a:solidFill>
                      <a:srgbClr val="1B3151"/>
                    </a:solidFill>
                    <a:sym typeface="Wingdings" panose="05000000000000000000" pitchFamily="2" charset="2"/>
                  </a:rPr>
                  <a:t>minder</a:t>
                </a:r>
                <a:r>
                  <a:rPr lang="fr-BE" dirty="0">
                    <a:solidFill>
                      <a:srgbClr val="1B3151"/>
                    </a:solidFill>
                    <a:sym typeface="Wingdings" panose="05000000000000000000" pitchFamily="2" charset="2"/>
                  </a:rPr>
                  <a:t> dan 195g </a:t>
                </a:r>
                <a:r>
                  <a:rPr lang="fr-BE" dirty="0" err="1">
                    <a:solidFill>
                      <a:srgbClr val="1B3151"/>
                    </a:solidFill>
                    <a:sym typeface="Wingdings" panose="05000000000000000000" pitchFamily="2" charset="2"/>
                  </a:rPr>
                  <a:t>wegen</a:t>
                </a:r>
                <a:r>
                  <a:rPr lang="fr-BE" dirty="0">
                    <a:solidFill>
                      <a:srgbClr val="1B3151"/>
                    </a:solidFill>
                    <a:sym typeface="Wingdings" panose="05000000000000000000" pitchFamily="2" charset="2"/>
                  </a:rPr>
                  <a:t>, 84% </a:t>
                </a:r>
                <a:r>
                  <a:rPr lang="fr-BE" dirty="0" err="1">
                    <a:solidFill>
                      <a:srgbClr val="1B3151"/>
                    </a:solidFill>
                    <a:sym typeface="Wingdings" panose="05000000000000000000" pitchFamily="2" charset="2"/>
                  </a:rPr>
                  <a:t>zullen</a:t>
                </a:r>
                <a:r>
                  <a:rPr lang="fr-BE" dirty="0">
                    <a:solidFill>
                      <a:srgbClr val="1B3151"/>
                    </a:solidFill>
                    <a:sym typeface="Wingdings" panose="05000000000000000000" pitchFamily="2" charset="2"/>
                  </a:rPr>
                  <a:t> OK </a:t>
                </a:r>
                <a:r>
                  <a:rPr lang="fr-BE" dirty="0" err="1">
                    <a:solidFill>
                      <a:srgbClr val="1B3151"/>
                    </a:solidFill>
                    <a:sym typeface="Wingdings" panose="05000000000000000000" pitchFamily="2" charset="2"/>
                  </a:rPr>
                  <a:t>zijn</a:t>
                </a:r>
                <a:r>
                  <a:rPr lang="fr-BE" dirty="0">
                    <a:solidFill>
                      <a:srgbClr val="1B3151"/>
                    </a:solidFill>
                    <a:sym typeface="Wingdings" panose="05000000000000000000" pitchFamily="2" charset="2"/>
                  </a:rPr>
                  <a:t>. </a:t>
                </a:r>
                <a:br>
                  <a:rPr lang="fr-BE" dirty="0">
                    <a:solidFill>
                      <a:srgbClr val="1B3151"/>
                    </a:solidFill>
                    <a:sym typeface="Wingdings" panose="05000000000000000000" pitchFamily="2" charset="2"/>
                  </a:rPr>
                </a:br>
                <a:br>
                  <a:rPr lang="fr-BE" dirty="0">
                    <a:solidFill>
                      <a:srgbClr val="1B3151"/>
                    </a:solidFill>
                    <a:sym typeface="Wingdings" panose="05000000000000000000" pitchFamily="2" charset="2"/>
                  </a:rPr>
                </a:br>
                <a:r>
                  <a:rPr lang="fr-BE" dirty="0" err="1">
                    <a:solidFill>
                      <a:srgbClr val="1B3151"/>
                    </a:solidFill>
                    <a:sym typeface="Wingdings" panose="05000000000000000000" pitchFamily="2" charset="2"/>
                  </a:rPr>
                  <a:t>We</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weten</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ook</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dat</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slechts</a:t>
                </a:r>
                <a:r>
                  <a:rPr lang="fr-BE" dirty="0">
                    <a:solidFill>
                      <a:srgbClr val="1B3151"/>
                    </a:solidFill>
                    <a:sym typeface="Wingdings" panose="05000000000000000000" pitchFamily="2" charset="2"/>
                  </a:rPr>
                  <a:t> 5200 </a:t>
                </a:r>
                <a:r>
                  <a:rPr lang="fr-BE" dirty="0" err="1">
                    <a:solidFill>
                      <a:srgbClr val="1B3151"/>
                    </a:solidFill>
                    <a:sym typeface="Wingdings" panose="05000000000000000000" pitchFamily="2" charset="2"/>
                  </a:rPr>
                  <a:t>potjes</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verkocht</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zullen</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worden</a:t>
                </a:r>
                <a:r>
                  <a:rPr lang="fr-BE" dirty="0">
                    <a:solidFill>
                      <a:srgbClr val="1B3151"/>
                    </a:solidFill>
                    <a:sym typeface="Wingdings" panose="05000000000000000000" pitchFamily="2" charset="2"/>
                  </a:rPr>
                  <a:t>  </a:t>
                </a:r>
                <a14:m>
                  <m:oMath xmlns:m="http://schemas.openxmlformats.org/officeDocument/2006/math">
                    <m:f>
                      <m:fPr>
                        <m:ctrlPr>
                          <a:rPr lang="fr-BE" b="0" i="1" smtClean="0">
                            <a:solidFill>
                              <a:srgbClr val="1B3151"/>
                            </a:solidFill>
                            <a:latin typeface="Cambria Math" panose="02040503050406030204" pitchFamily="18" charset="0"/>
                            <a:sym typeface="Wingdings" panose="05000000000000000000" pitchFamily="2" charset="2"/>
                          </a:rPr>
                        </m:ctrlPr>
                      </m:fPr>
                      <m:num>
                        <m:r>
                          <a:rPr lang="fr-BE" b="0" i="1" smtClean="0">
                            <a:solidFill>
                              <a:srgbClr val="1B3151"/>
                            </a:solidFill>
                            <a:latin typeface="Cambria Math" panose="02040503050406030204" pitchFamily="18" charset="0"/>
                            <a:sym typeface="Wingdings" panose="05000000000000000000" pitchFamily="2" charset="2"/>
                          </a:rPr>
                          <m:t>5200</m:t>
                        </m:r>
                      </m:num>
                      <m:den>
                        <m:r>
                          <a:rPr lang="fr-BE" b="0" i="1" smtClean="0">
                            <a:solidFill>
                              <a:srgbClr val="1B3151"/>
                            </a:solidFill>
                            <a:latin typeface="Cambria Math" panose="02040503050406030204" pitchFamily="18" charset="0"/>
                            <a:sym typeface="Wingdings" panose="05000000000000000000" pitchFamily="2" charset="2"/>
                          </a:rPr>
                          <m:t>6000</m:t>
                        </m:r>
                      </m:den>
                    </m:f>
                    <m:r>
                      <a:rPr lang="fr-BE" b="0" i="1" smtClean="0">
                        <a:solidFill>
                          <a:srgbClr val="1B3151"/>
                        </a:solidFill>
                        <a:latin typeface="Cambria Math" panose="02040503050406030204" pitchFamily="18" charset="0"/>
                        <a:sym typeface="Wingdings" panose="05000000000000000000" pitchFamily="2" charset="2"/>
                      </a:rPr>
                      <m:t>=86,6%</m:t>
                    </m:r>
                  </m:oMath>
                </a14:m>
                <a:endParaRPr lang="fr-BE" dirty="0">
                  <a:solidFill>
                    <a:srgbClr val="1B3151"/>
                  </a:solidFill>
                </a:endParaRPr>
              </a:p>
              <a:p>
                <a:pPr algn="ctr"/>
                <a:endParaRPr lang="fr-BE" dirty="0">
                  <a:solidFill>
                    <a:srgbClr val="1B3151"/>
                  </a:solidFill>
                </a:endParaRPr>
              </a:p>
              <a:p>
                <a:pPr algn="ctr"/>
                <a:r>
                  <a:rPr lang="fr-BE" dirty="0">
                    <a:solidFill>
                      <a:srgbClr val="1B3151"/>
                    </a:solidFill>
                  </a:rPr>
                  <a:t>Het </a:t>
                </a:r>
                <a:r>
                  <a:rPr lang="fr-BE" dirty="0" err="1">
                    <a:solidFill>
                      <a:srgbClr val="1B3151"/>
                    </a:solidFill>
                  </a:rPr>
                  <a:t>stukje</a:t>
                </a:r>
                <a:r>
                  <a:rPr lang="fr-BE" dirty="0">
                    <a:solidFill>
                      <a:srgbClr val="1B3151"/>
                    </a:solidFill>
                  </a:rPr>
                  <a:t> </a:t>
                </a:r>
                <a:r>
                  <a:rPr lang="fr-BE" dirty="0" err="1">
                    <a:solidFill>
                      <a:srgbClr val="1B3151"/>
                    </a:solidFill>
                  </a:rPr>
                  <a:t>overlap</a:t>
                </a:r>
                <a:r>
                  <a:rPr lang="fr-BE" dirty="0">
                    <a:solidFill>
                      <a:srgbClr val="1B3151"/>
                    </a:solidFill>
                  </a:rPr>
                  <a:t> = </a:t>
                </a:r>
                <a:r>
                  <a:rPr lang="fr-BE" dirty="0" err="1">
                    <a:solidFill>
                      <a:srgbClr val="1B3151"/>
                    </a:solidFill>
                  </a:rPr>
                  <a:t>potjes</a:t>
                </a:r>
                <a:r>
                  <a:rPr lang="fr-BE" dirty="0">
                    <a:solidFill>
                      <a:srgbClr val="1B3151"/>
                    </a:solidFill>
                  </a:rPr>
                  <a:t> die </a:t>
                </a:r>
                <a:r>
                  <a:rPr lang="fr-BE" dirty="0" err="1">
                    <a:solidFill>
                      <a:srgbClr val="1B3151"/>
                    </a:solidFill>
                  </a:rPr>
                  <a:t>verkocht</a:t>
                </a:r>
                <a:r>
                  <a:rPr lang="fr-BE" dirty="0">
                    <a:solidFill>
                      <a:srgbClr val="1B3151"/>
                    </a:solidFill>
                  </a:rPr>
                  <a:t> </a:t>
                </a:r>
                <a:r>
                  <a:rPr lang="fr-BE" dirty="0" err="1">
                    <a:solidFill>
                      <a:srgbClr val="1B3151"/>
                    </a:solidFill>
                  </a:rPr>
                  <a:t>worden</a:t>
                </a:r>
                <a:r>
                  <a:rPr lang="fr-BE" dirty="0">
                    <a:solidFill>
                      <a:srgbClr val="1B3151"/>
                    </a:solidFill>
                  </a:rPr>
                  <a:t> maar </a:t>
                </a:r>
                <a:r>
                  <a:rPr lang="fr-BE" dirty="0" err="1">
                    <a:solidFill>
                      <a:srgbClr val="1B3151"/>
                    </a:solidFill>
                  </a:rPr>
                  <a:t>toch</a:t>
                </a:r>
                <a:r>
                  <a:rPr lang="fr-BE" dirty="0">
                    <a:solidFill>
                      <a:srgbClr val="1B3151"/>
                    </a:solidFill>
                  </a:rPr>
                  <a:t> </a:t>
                </a:r>
                <a:r>
                  <a:rPr lang="fr-BE" dirty="0" err="1">
                    <a:solidFill>
                      <a:srgbClr val="1B3151"/>
                    </a:solidFill>
                  </a:rPr>
                  <a:t>minder</a:t>
                </a:r>
                <a:r>
                  <a:rPr lang="fr-BE" dirty="0">
                    <a:solidFill>
                      <a:srgbClr val="1B3151"/>
                    </a:solidFill>
                  </a:rPr>
                  <a:t> </a:t>
                </a:r>
                <a:r>
                  <a:rPr lang="fr-BE" dirty="0" err="1">
                    <a:solidFill>
                      <a:srgbClr val="1B3151"/>
                    </a:solidFill>
                  </a:rPr>
                  <a:t>wegen</a:t>
                </a:r>
                <a:r>
                  <a:rPr lang="fr-BE" dirty="0">
                    <a:solidFill>
                      <a:srgbClr val="1B3151"/>
                    </a:solidFill>
                  </a:rPr>
                  <a:t> dan 195g </a:t>
                </a:r>
                <a:r>
                  <a:rPr lang="fr-BE" dirty="0">
                    <a:solidFill>
                      <a:srgbClr val="1B3151"/>
                    </a:solidFill>
                    <a:sym typeface="Wingdings" panose="05000000000000000000" pitchFamily="2" charset="2"/>
                  </a:rPr>
                  <a:t> </a:t>
                </a:r>
                <a14:m>
                  <m:oMath xmlns:m="http://schemas.openxmlformats.org/officeDocument/2006/math">
                    <m:d>
                      <m:dPr>
                        <m:ctrlPr>
                          <a:rPr lang="fr-BE" b="0" i="1" smtClean="0">
                            <a:solidFill>
                              <a:srgbClr val="1B3151"/>
                            </a:solidFill>
                            <a:latin typeface="Cambria Math" panose="02040503050406030204" pitchFamily="18" charset="0"/>
                            <a:sym typeface="Wingdings" panose="05000000000000000000" pitchFamily="2" charset="2"/>
                          </a:rPr>
                        </m:ctrlPr>
                      </m:dPr>
                      <m:e>
                        <m:r>
                          <a:rPr lang="fr-BE" b="0" i="1" smtClean="0">
                            <a:solidFill>
                              <a:srgbClr val="1B3151"/>
                            </a:solidFill>
                            <a:latin typeface="Cambria Math" panose="02040503050406030204" pitchFamily="18" charset="0"/>
                            <a:sym typeface="Wingdings" panose="05000000000000000000" pitchFamily="2" charset="2"/>
                          </a:rPr>
                          <m:t>86,6%−84%</m:t>
                        </m:r>
                      </m:e>
                    </m:d>
                    <m:r>
                      <a:rPr lang="fr-BE" b="0" i="1" smtClean="0">
                        <a:solidFill>
                          <a:srgbClr val="1B3151"/>
                        </a:solidFill>
                        <a:latin typeface="Cambria Math" panose="02040503050406030204" pitchFamily="18" charset="0"/>
                        <a:sym typeface="Wingdings" panose="05000000000000000000" pitchFamily="2" charset="2"/>
                      </a:rPr>
                      <m:t>∗6000=159 </m:t>
                    </m:r>
                    <m:r>
                      <a:rPr lang="fr-BE" b="0" i="1" smtClean="0">
                        <a:solidFill>
                          <a:srgbClr val="1B3151"/>
                        </a:solidFill>
                        <a:latin typeface="Cambria Math" panose="02040503050406030204" pitchFamily="18" charset="0"/>
                        <a:sym typeface="Wingdings" panose="05000000000000000000" pitchFamily="2" charset="2"/>
                      </a:rPr>
                      <m:t>𝑝𝑜𝑡𝑗𝑒𝑠</m:t>
                    </m:r>
                  </m:oMath>
                </a14:m>
                <a:endParaRPr lang="nl-BE" b="0" i="1" dirty="0">
                  <a:solidFill>
                    <a:srgbClr val="1B3151"/>
                  </a:solidFill>
                  <a:latin typeface="Cambria Math" panose="02040503050406030204" pitchFamily="18" charset="0"/>
                  <a:sym typeface="Wingdings" panose="05000000000000000000" pitchFamily="2" charset="2"/>
                </a:endParaRPr>
              </a:p>
              <a:p>
                <a:pPr algn="ctr"/>
                <a:endParaRPr lang="fr-BE" dirty="0">
                  <a:solidFill>
                    <a:schemeClr val="accent1"/>
                  </a:solidFill>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A</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6466CE2B-B5B5-0F46-C9E3-DBFDF25C1388}"/>
                  </a:ext>
                </a:extLst>
              </p:cNvPr>
              <p:cNvSpPr>
                <a:spLocks noRot="1" noChangeAspect="1" noMove="1" noResize="1" noEditPoints="1" noAdjustHandles="1" noChangeArrowheads="1" noChangeShapeType="1" noTextEdit="1"/>
              </p:cNvSpPr>
              <p:nvPr/>
            </p:nvSpPr>
            <p:spPr>
              <a:xfrm>
                <a:off x="350102" y="3789927"/>
                <a:ext cx="11491796" cy="2566639"/>
              </a:xfrm>
              <a:prstGeom prst="roundRect">
                <a:avLst/>
              </a:prstGeom>
              <a:blipFill>
                <a:blip r:embed="rId2"/>
                <a:stretch>
                  <a:fillRect t="-8867" b="-10837"/>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04121EF7-7CC1-20D2-3FCE-EEC3C78937C9}"/>
              </a:ext>
            </a:extLst>
          </p:cNvPr>
          <p:cNvSpPr/>
          <p:nvPr/>
        </p:nvSpPr>
        <p:spPr>
          <a:xfrm>
            <a:off x="-196887" y="1917827"/>
            <a:ext cx="12879977" cy="13048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03A23942-3DE9-EDAE-CCA6-3782C4D5B116}"/>
              </a:ext>
            </a:extLst>
          </p:cNvPr>
          <p:cNvPicPr>
            <a:picLocks noChangeAspect="1"/>
          </p:cNvPicPr>
          <p:nvPr/>
        </p:nvPicPr>
        <p:blipFill>
          <a:blip r:embed="rId3"/>
          <a:stretch>
            <a:fillRect/>
          </a:stretch>
        </p:blipFill>
        <p:spPr>
          <a:xfrm>
            <a:off x="3591389" y="2018564"/>
            <a:ext cx="5009222" cy="1032660"/>
          </a:xfrm>
          <a:prstGeom prst="rect">
            <a:avLst/>
          </a:prstGeom>
        </p:spPr>
      </p:pic>
    </p:spTree>
    <p:extLst>
      <p:ext uri="{BB962C8B-B14F-4D97-AF65-F5344CB8AC3E}">
        <p14:creationId xmlns:p14="http://schemas.microsoft.com/office/powerpoint/2010/main" val="177151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5: </a:t>
            </a:r>
            <a:r>
              <a:rPr lang="fr-BE" dirty="0" err="1"/>
              <a:t>Goniometrie</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57A720E6-8CDB-37E2-BA16-E2B2FB7BADA9}"/>
                  </a:ext>
                </a:extLst>
              </p:cNvPr>
              <p:cNvSpPr/>
              <p:nvPr/>
            </p:nvSpPr>
            <p:spPr>
              <a:xfrm>
                <a:off x="846331" y="3745322"/>
                <a:ext cx="10499338" cy="249973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BE" dirty="0">
                    <a:solidFill>
                      <a:srgbClr val="1B3151"/>
                    </a:solidFill>
                  </a:rPr>
                  <a:t>Stel </a:t>
                </a:r>
                <a:r>
                  <a:rPr lang="fr-BE" dirty="0" err="1">
                    <a:solidFill>
                      <a:srgbClr val="1B3151"/>
                    </a:solidFill>
                  </a:rPr>
                  <a:t>eerst</a:t>
                </a:r>
                <a:r>
                  <a:rPr lang="fr-BE" dirty="0">
                    <a:solidFill>
                      <a:srgbClr val="1B3151"/>
                    </a:solidFill>
                  </a:rPr>
                  <a:t> </a:t>
                </a:r>
                <a:r>
                  <a:rPr lang="fr-BE" dirty="0" err="1">
                    <a:solidFill>
                      <a:srgbClr val="1B3151"/>
                    </a:solidFill>
                  </a:rPr>
                  <a:t>sinx</a:t>
                </a:r>
                <a:r>
                  <a:rPr lang="fr-BE" dirty="0">
                    <a:solidFill>
                      <a:srgbClr val="1B3151"/>
                    </a:solidFill>
                  </a:rPr>
                  <a:t>=t </a:t>
                </a:r>
                <a:r>
                  <a:rPr lang="fr-BE" dirty="0">
                    <a:solidFill>
                      <a:srgbClr val="1B3151"/>
                    </a:solidFill>
                    <a:sym typeface="Wingdings" panose="05000000000000000000" pitchFamily="2" charset="2"/>
                  </a:rPr>
                  <a:t> </a:t>
                </a:r>
                <a14:m>
                  <m:oMath xmlns:m="http://schemas.openxmlformats.org/officeDocument/2006/math">
                    <m:r>
                      <a:rPr lang="fr-BE" b="0" i="1" smtClean="0">
                        <a:solidFill>
                          <a:srgbClr val="1B3151"/>
                        </a:solidFill>
                        <a:latin typeface="Cambria Math" panose="02040503050406030204" pitchFamily="18" charset="0"/>
                        <a:sym typeface="Wingdings" panose="05000000000000000000" pitchFamily="2" charset="2"/>
                      </a:rPr>
                      <m:t>2</m:t>
                    </m:r>
                    <m:sSup>
                      <m:sSupPr>
                        <m:ctrlPr>
                          <a:rPr lang="fr-BE" b="0" i="1" smtClean="0">
                            <a:solidFill>
                              <a:srgbClr val="1B3151"/>
                            </a:solidFill>
                            <a:latin typeface="Cambria Math" panose="02040503050406030204" pitchFamily="18" charset="0"/>
                            <a:sym typeface="Wingdings" panose="05000000000000000000" pitchFamily="2" charset="2"/>
                          </a:rPr>
                        </m:ctrlPr>
                      </m:sSupPr>
                      <m:e>
                        <m:r>
                          <a:rPr lang="fr-BE" b="0" i="1" smtClean="0">
                            <a:solidFill>
                              <a:srgbClr val="1B3151"/>
                            </a:solidFill>
                            <a:latin typeface="Cambria Math" panose="02040503050406030204" pitchFamily="18" charset="0"/>
                            <a:sym typeface="Wingdings" panose="05000000000000000000" pitchFamily="2" charset="2"/>
                          </a:rPr>
                          <m:t>𝑡</m:t>
                        </m:r>
                      </m:e>
                      <m:sup>
                        <m:r>
                          <a:rPr lang="fr-BE" b="0" i="1" smtClean="0">
                            <a:solidFill>
                              <a:srgbClr val="1B3151"/>
                            </a:solidFill>
                            <a:latin typeface="Cambria Math" panose="02040503050406030204" pitchFamily="18" charset="0"/>
                            <a:sym typeface="Wingdings" panose="05000000000000000000" pitchFamily="2" charset="2"/>
                          </a:rPr>
                          <m:t>2</m:t>
                        </m:r>
                      </m:sup>
                    </m:sSup>
                    <m:r>
                      <a:rPr lang="fr-BE" b="0" i="1" smtClean="0">
                        <a:solidFill>
                          <a:srgbClr val="1B3151"/>
                        </a:solidFill>
                        <a:latin typeface="Cambria Math" panose="02040503050406030204" pitchFamily="18" charset="0"/>
                        <a:sym typeface="Wingdings" panose="05000000000000000000" pitchFamily="2" charset="2"/>
                      </a:rPr>
                      <m:t>+</m:t>
                    </m:r>
                    <m:r>
                      <a:rPr lang="fr-BE" b="0" i="1" smtClean="0">
                        <a:solidFill>
                          <a:srgbClr val="1B3151"/>
                        </a:solidFill>
                        <a:latin typeface="Cambria Math" panose="02040503050406030204" pitchFamily="18" charset="0"/>
                        <a:sym typeface="Wingdings" panose="05000000000000000000" pitchFamily="2" charset="2"/>
                      </a:rPr>
                      <m:t>𝑡</m:t>
                    </m:r>
                    <m:r>
                      <a:rPr lang="fr-BE" b="0" i="1" smtClean="0">
                        <a:solidFill>
                          <a:srgbClr val="1B3151"/>
                        </a:solidFill>
                        <a:latin typeface="Cambria Math" panose="02040503050406030204" pitchFamily="18" charset="0"/>
                        <a:sym typeface="Wingdings" panose="05000000000000000000" pitchFamily="2" charset="2"/>
                      </a:rPr>
                      <m:t>−1=0 →</m:t>
                    </m:r>
                    <m:r>
                      <a:rPr lang="fr-BE" b="0" i="1" smtClean="0">
                        <a:solidFill>
                          <a:srgbClr val="1B3151"/>
                        </a:solidFill>
                        <a:latin typeface="Cambria Math" panose="02040503050406030204" pitchFamily="18" charset="0"/>
                        <a:sym typeface="Wingdings" panose="05000000000000000000" pitchFamily="2" charset="2"/>
                      </a:rPr>
                      <m:t>𝑡</m:t>
                    </m:r>
                    <m:r>
                      <a:rPr lang="fr-BE" b="0" i="1" smtClean="0">
                        <a:solidFill>
                          <a:srgbClr val="1B3151"/>
                        </a:solidFill>
                        <a:latin typeface="Cambria Math" panose="02040503050406030204" pitchFamily="18" charset="0"/>
                        <a:sym typeface="Wingdings" panose="05000000000000000000" pitchFamily="2" charset="2"/>
                      </a:rPr>
                      <m:t>=−1 </m:t>
                    </m:r>
                    <m:r>
                      <a:rPr lang="fr-BE" b="0" i="1" smtClean="0">
                        <a:solidFill>
                          <a:srgbClr val="1B3151"/>
                        </a:solidFill>
                        <a:latin typeface="Cambria Math" panose="02040503050406030204" pitchFamily="18" charset="0"/>
                        <a:sym typeface="Wingdings" panose="05000000000000000000" pitchFamily="2" charset="2"/>
                      </a:rPr>
                      <m:t>𝑜𝑓</m:t>
                    </m:r>
                    <m:f>
                      <m:fPr>
                        <m:ctrlPr>
                          <a:rPr lang="fr-BE" b="0" i="1" smtClean="0">
                            <a:solidFill>
                              <a:srgbClr val="1B3151"/>
                            </a:solidFill>
                            <a:latin typeface="Cambria Math" panose="02040503050406030204" pitchFamily="18" charset="0"/>
                            <a:sym typeface="Wingdings" panose="05000000000000000000" pitchFamily="2" charset="2"/>
                          </a:rPr>
                        </m:ctrlPr>
                      </m:fPr>
                      <m:num>
                        <m:r>
                          <a:rPr lang="fr-BE" b="0" i="1" smtClean="0">
                            <a:solidFill>
                              <a:srgbClr val="1B3151"/>
                            </a:solidFill>
                            <a:latin typeface="Cambria Math" panose="02040503050406030204" pitchFamily="18" charset="0"/>
                            <a:sym typeface="Wingdings" panose="05000000000000000000" pitchFamily="2" charset="2"/>
                          </a:rPr>
                          <m:t>1</m:t>
                        </m:r>
                      </m:num>
                      <m:den>
                        <m:r>
                          <a:rPr lang="fr-BE" b="0" i="1" smtClean="0">
                            <a:solidFill>
                              <a:srgbClr val="1B3151"/>
                            </a:solidFill>
                            <a:latin typeface="Cambria Math" panose="02040503050406030204" pitchFamily="18" charset="0"/>
                            <a:sym typeface="Wingdings" panose="05000000000000000000" pitchFamily="2" charset="2"/>
                          </a:rPr>
                          <m:t>2</m:t>
                        </m:r>
                      </m:den>
                    </m:f>
                  </m:oMath>
                </a14:m>
                <a:endParaRPr lang="fr-BE" b="0" dirty="0">
                  <a:solidFill>
                    <a:srgbClr val="1B3151"/>
                  </a:solidFill>
                  <a:sym typeface="Wingdings" panose="05000000000000000000" pitchFamily="2" charset="2"/>
                </a:endParaRPr>
              </a:p>
              <a:p>
                <a:pPr algn="ctr"/>
                <a:r>
                  <a:rPr lang="fr-BE" dirty="0" err="1">
                    <a:solidFill>
                      <a:srgbClr val="1B3151"/>
                    </a:solidFill>
                  </a:rPr>
                  <a:t>Vervangen</a:t>
                </a:r>
                <a:r>
                  <a:rPr lang="fr-BE" dirty="0">
                    <a:solidFill>
                      <a:srgbClr val="1B3151"/>
                    </a:solidFill>
                  </a:rPr>
                  <a:t> </a:t>
                </a:r>
                <a:r>
                  <a:rPr lang="fr-BE" dirty="0" err="1">
                    <a:solidFill>
                      <a:srgbClr val="1B3151"/>
                    </a:solidFill>
                  </a:rPr>
                  <a:t>we</a:t>
                </a:r>
                <a:r>
                  <a:rPr lang="fr-BE" dirty="0">
                    <a:solidFill>
                      <a:srgbClr val="1B3151"/>
                    </a:solidFill>
                  </a:rPr>
                  <a:t> t nu </a:t>
                </a:r>
                <a:r>
                  <a:rPr lang="fr-BE" dirty="0" err="1">
                    <a:solidFill>
                      <a:srgbClr val="1B3151"/>
                    </a:solidFill>
                  </a:rPr>
                  <a:t>door</a:t>
                </a:r>
                <a:r>
                  <a:rPr lang="fr-BE" dirty="0">
                    <a:solidFill>
                      <a:srgbClr val="1B3151"/>
                    </a:solidFill>
                  </a:rPr>
                  <a:t> </a:t>
                </a:r>
                <a:r>
                  <a:rPr lang="fr-BE" dirty="0" err="1">
                    <a:solidFill>
                      <a:srgbClr val="1B3151"/>
                    </a:solidFill>
                  </a:rPr>
                  <a:t>sinx</a:t>
                </a:r>
                <a:r>
                  <a:rPr lang="fr-BE" dirty="0">
                    <a:solidFill>
                      <a:srgbClr val="1B3151"/>
                    </a:solidFill>
                  </a:rPr>
                  <a:t> </a:t>
                </a:r>
                <a:r>
                  <a:rPr lang="fr-BE" dirty="0">
                    <a:solidFill>
                      <a:srgbClr val="1B3151"/>
                    </a:solidFill>
                    <a:sym typeface="Wingdings" panose="05000000000000000000" pitchFamily="2" charset="2"/>
                  </a:rPr>
                  <a:t> </a:t>
                </a:r>
                <a:endParaRPr lang="fr-BE" b="0" i="1" dirty="0">
                  <a:solidFill>
                    <a:srgbClr val="1B3151"/>
                  </a:solidFill>
                  <a:latin typeface="Cambria Math" panose="02040503050406030204" pitchFamily="18" charset="0"/>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sym typeface="Wingdings" panose="05000000000000000000" pitchFamily="2" charset="2"/>
                        </a:rPr>
                        <m:t>𝑠𝑖𝑛𝑥</m:t>
                      </m:r>
                      <m:r>
                        <a:rPr lang="fr-BE" b="0" i="1" smtClean="0">
                          <a:solidFill>
                            <a:srgbClr val="1B3151"/>
                          </a:solidFill>
                          <a:latin typeface="Cambria Math" panose="02040503050406030204" pitchFamily="18" charset="0"/>
                          <a:sym typeface="Wingdings" panose="05000000000000000000" pitchFamily="2" charset="2"/>
                        </a:rPr>
                        <m:t>=−1→</m:t>
                      </m:r>
                      <m:r>
                        <a:rPr lang="fr-BE" b="0" i="1" smtClean="0">
                          <a:solidFill>
                            <a:srgbClr val="1B3151"/>
                          </a:solidFill>
                          <a:latin typeface="Cambria Math" panose="02040503050406030204" pitchFamily="18" charset="0"/>
                          <a:sym typeface="Wingdings" panose="05000000000000000000" pitchFamily="2" charset="2"/>
                        </a:rPr>
                        <m:t>𝑥</m:t>
                      </m:r>
                      <m:r>
                        <a:rPr lang="fr-BE" b="0" i="1" smtClean="0">
                          <a:solidFill>
                            <a:srgbClr val="1B3151"/>
                          </a:solidFill>
                          <a:latin typeface="Cambria Math" panose="02040503050406030204" pitchFamily="18" charset="0"/>
                          <a:sym typeface="Wingdings" panose="05000000000000000000" pitchFamily="2" charset="2"/>
                        </a:rPr>
                        <m:t>=−</m:t>
                      </m:r>
                      <m:f>
                        <m:fPr>
                          <m:ctrlP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ctrlPr>
                        </m:fPr>
                        <m:num>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𝜋</m:t>
                          </m:r>
                        </m:num>
                        <m:den>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2</m:t>
                          </m:r>
                        </m:den>
                      </m:f>
                    </m:oMath>
                  </m:oMathPara>
                </a14:m>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𝑠𝑖𝑛𝑥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ctrlPr>
                        </m:fPr>
                        <m:num>
                          <m:r>
                            <a:rPr lang="fr-BE" i="1">
                              <a:solidFill>
                                <a:srgbClr val="1B3151"/>
                              </a:solidFill>
                              <a:latin typeface="Cambria Math" panose="02040503050406030204" pitchFamily="18" charset="0"/>
                              <a:ea typeface="Cambria Math" panose="02040503050406030204" pitchFamily="18" charset="0"/>
                              <a:sym typeface="Wingdings" panose="05000000000000000000" pitchFamily="2" charset="2"/>
                            </a:rPr>
                            <m:t>𝜋</m:t>
                          </m:r>
                        </m:num>
                        <m:den>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6</m:t>
                          </m:r>
                        </m:den>
                      </m:f>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 </m:t>
                      </m:r>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𝑂𝐹</m:t>
                      </m:r>
                      <m:f>
                        <m:fPr>
                          <m:ctrlP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ctrlPr>
                        </m:fPr>
                        <m:num>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5</m:t>
                          </m:r>
                          <m:r>
                            <a:rPr lang="fr-BE" i="1">
                              <a:solidFill>
                                <a:srgbClr val="1B3151"/>
                              </a:solidFill>
                              <a:latin typeface="Cambria Math" panose="02040503050406030204" pitchFamily="18" charset="0"/>
                              <a:ea typeface="Cambria Math" panose="02040503050406030204" pitchFamily="18" charset="0"/>
                              <a:sym typeface="Wingdings" panose="05000000000000000000" pitchFamily="2" charset="2"/>
                            </a:rPr>
                            <m:t>𝜋</m:t>
                          </m:r>
                        </m:num>
                        <m:den>
                          <m:r>
                            <a:rPr lang="fr-BE" b="0" i="1" smtClean="0">
                              <a:solidFill>
                                <a:srgbClr val="1B3151"/>
                              </a:solidFill>
                              <a:latin typeface="Cambria Math" panose="02040503050406030204" pitchFamily="18" charset="0"/>
                              <a:ea typeface="Cambria Math" panose="02040503050406030204" pitchFamily="18" charset="0"/>
                              <a:sym typeface="Wingdings" panose="05000000000000000000" pitchFamily="2" charset="2"/>
                            </a:rPr>
                            <m:t>6</m:t>
                          </m:r>
                        </m:den>
                      </m:f>
                    </m:oMath>
                  </m:oMathPara>
                </a14:m>
                <a:endParaRPr lang="fr-BE" dirty="0">
                  <a:solidFill>
                    <a:srgbClr val="1B3151"/>
                  </a:solidFill>
                </a:endParaRPr>
              </a:p>
              <a:p>
                <a:pPr algn="ctr"/>
                <a:endParaRPr lang="fr-BE" dirty="0">
                  <a:solidFill>
                    <a:srgbClr val="1B3151"/>
                  </a:solidFill>
                </a:endParaRPr>
              </a:p>
              <a:p>
                <a:pPr algn="ctr"/>
                <a:r>
                  <a:rPr lang="fr-BE" dirty="0" err="1">
                    <a:solidFill>
                      <a:srgbClr val="1B3151"/>
                    </a:solidFill>
                  </a:rPr>
                  <a:t>Precies</a:t>
                </a:r>
                <a:r>
                  <a:rPr lang="fr-BE" dirty="0">
                    <a:solidFill>
                      <a:srgbClr val="1B3151"/>
                    </a:solidFill>
                  </a:rPr>
                  <a:t> 3 </a:t>
                </a:r>
                <a:r>
                  <a:rPr lang="fr-BE" dirty="0" err="1">
                    <a:solidFill>
                      <a:srgbClr val="1B3151"/>
                    </a:solidFill>
                  </a:rPr>
                  <a:t>antwoorden</a:t>
                </a:r>
                <a:endParaRPr lang="fr-BE" dirty="0">
                  <a:solidFill>
                    <a:srgbClr val="1B3151"/>
                  </a:solidFill>
                </a:endParaRP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B</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57A720E6-8CDB-37E2-BA16-E2B2FB7BADA9}"/>
                  </a:ext>
                </a:extLst>
              </p:cNvPr>
              <p:cNvSpPr>
                <a:spLocks noRot="1" noChangeAspect="1" noMove="1" noResize="1" noEditPoints="1" noAdjustHandles="1" noChangeArrowheads="1" noChangeShapeType="1" noTextEdit="1"/>
              </p:cNvSpPr>
              <p:nvPr/>
            </p:nvSpPr>
            <p:spPr>
              <a:xfrm>
                <a:off x="846331" y="3745322"/>
                <a:ext cx="10499338" cy="2499732"/>
              </a:xfrm>
              <a:prstGeom prst="roundRect">
                <a:avLst/>
              </a:prstGeom>
              <a:blipFill>
                <a:blip r:embed="rId2"/>
                <a:stretch>
                  <a:fillRect t="-5556" b="-10101"/>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ADE99107-C969-9531-E64D-E16C06A340A6}"/>
              </a:ext>
            </a:extLst>
          </p:cNvPr>
          <p:cNvSpPr/>
          <p:nvPr/>
        </p:nvSpPr>
        <p:spPr>
          <a:xfrm>
            <a:off x="-196887" y="1917827"/>
            <a:ext cx="12879977" cy="13862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CB5190F7-8C75-3D21-6360-30F0ECFE0EAB}"/>
              </a:ext>
            </a:extLst>
          </p:cNvPr>
          <p:cNvPicPr>
            <a:picLocks noChangeAspect="1"/>
          </p:cNvPicPr>
          <p:nvPr/>
        </p:nvPicPr>
        <p:blipFill>
          <a:blip r:embed="rId3"/>
          <a:stretch>
            <a:fillRect/>
          </a:stretch>
        </p:blipFill>
        <p:spPr>
          <a:xfrm>
            <a:off x="4678662" y="1917827"/>
            <a:ext cx="3128878" cy="1386253"/>
          </a:xfrm>
          <a:prstGeom prst="rect">
            <a:avLst/>
          </a:prstGeom>
        </p:spPr>
      </p:pic>
    </p:spTree>
    <p:extLst>
      <p:ext uri="{BB962C8B-B14F-4D97-AF65-F5344CB8AC3E}">
        <p14:creationId xmlns:p14="http://schemas.microsoft.com/office/powerpoint/2010/main" val="386140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6: Matrices</a:t>
            </a:r>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EB25FAB1-49C9-0E0E-A24E-82E119B8117D}"/>
                  </a:ext>
                </a:extLst>
              </p:cNvPr>
              <p:cNvSpPr/>
              <p:nvPr/>
            </p:nvSpPr>
            <p:spPr>
              <a:xfrm>
                <a:off x="395370" y="4062997"/>
                <a:ext cx="11401259" cy="242584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Hier </a:t>
                </a:r>
                <a:r>
                  <a:rPr lang="fr-BE" dirty="0" err="1">
                    <a:solidFill>
                      <a:srgbClr val="1B3151"/>
                    </a:solidFill>
                  </a:rPr>
                  <a:t>lossen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een</a:t>
                </a:r>
                <a:r>
                  <a:rPr lang="fr-BE" dirty="0">
                    <a:solidFill>
                      <a:srgbClr val="1B3151"/>
                    </a:solidFill>
                  </a:rPr>
                  <a:t> matrix </a:t>
                </a:r>
                <a:r>
                  <a:rPr lang="fr-BE" dirty="0" err="1">
                    <a:solidFill>
                      <a:srgbClr val="1B3151"/>
                    </a:solidFill>
                  </a:rPr>
                  <a:t>kwadraat</a:t>
                </a:r>
                <a:r>
                  <a:rPr lang="fr-BE" dirty="0">
                    <a:solidFill>
                      <a:srgbClr val="1B3151"/>
                    </a:solidFill>
                  </a:rPr>
                  <a:t> op. </a:t>
                </a:r>
                <a:br>
                  <a:rPr lang="fr-BE" dirty="0">
                    <a:solidFill>
                      <a:srgbClr val="1B3151"/>
                    </a:solidFill>
                  </a:rPr>
                </a:br>
                <a:r>
                  <a:rPr lang="fr-BE" dirty="0" err="1">
                    <a:solidFill>
                      <a:srgbClr val="1B3151"/>
                    </a:solidFill>
                  </a:rPr>
                  <a:t>We</a:t>
                </a:r>
                <a:r>
                  <a:rPr lang="fr-BE" dirty="0">
                    <a:solidFill>
                      <a:srgbClr val="1B3151"/>
                    </a:solidFill>
                  </a:rPr>
                  <a:t> </a:t>
                </a:r>
                <a:r>
                  <a:rPr lang="fr-BE" dirty="0" err="1">
                    <a:solidFill>
                      <a:srgbClr val="1B3151"/>
                    </a:solidFill>
                  </a:rPr>
                  <a:t>bekomen</a:t>
                </a:r>
                <a:r>
                  <a:rPr lang="fr-BE" dirty="0">
                    <a:solidFill>
                      <a:srgbClr val="1B3151"/>
                    </a:solidFill>
                  </a:rPr>
                  <a:t> het </a:t>
                </a:r>
                <a:r>
                  <a:rPr lang="fr-BE" dirty="0" err="1">
                    <a:solidFill>
                      <a:srgbClr val="1B3151"/>
                    </a:solidFill>
                  </a:rPr>
                  <a:t>volgende</a:t>
                </a:r>
                <a:r>
                  <a:rPr lang="fr-BE" dirty="0">
                    <a:solidFill>
                      <a:srgbClr val="1B3151"/>
                    </a:solidFill>
                  </a:rPr>
                  <a:t> </a:t>
                </a:r>
                <a:r>
                  <a:rPr lang="fr-BE" dirty="0" err="1">
                    <a:solidFill>
                      <a:srgbClr val="1B3151"/>
                    </a:solidFill>
                  </a:rPr>
                  <a:t>stelsel</a:t>
                </a:r>
                <a:r>
                  <a:rPr lang="fr-BE" dirty="0">
                    <a:solidFill>
                      <a:srgbClr val="1B3151"/>
                    </a:solidFill>
                  </a:rPr>
                  <a:t>:</a:t>
                </a:r>
              </a:p>
              <a:p>
                <a:pPr algn="ctr"/>
                <a14:m>
                  <m:oMathPara xmlns:m="http://schemas.openxmlformats.org/officeDocument/2006/math">
                    <m:oMathParaPr>
                      <m:jc m:val="centerGroup"/>
                    </m:oMathParaPr>
                    <m:oMath xmlns:m="http://schemas.openxmlformats.org/officeDocument/2006/math">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−2=</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 </m:t>
                      </m:r>
                      <m:d>
                        <m:dPr>
                          <m:begChr m:val="|"/>
                          <m:endChr m:val="|"/>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 </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𝑏</m:t>
                          </m:r>
                          <m:r>
                            <a:rPr lang="fr-BE" b="0" i="1" smtClean="0">
                              <a:solidFill>
                                <a:srgbClr val="1B3151"/>
                              </a:solidFill>
                              <a:latin typeface="Cambria Math" panose="02040503050406030204" pitchFamily="18" charset="0"/>
                            </a:rPr>
                            <m:t>=1</m:t>
                          </m:r>
                        </m:e>
                      </m:d>
                      <m:r>
                        <a:rPr lang="fr-BE" b="0" i="1" smtClean="0">
                          <a:solidFill>
                            <a:srgbClr val="1B3151"/>
                          </a:solidFill>
                          <a:latin typeface="Cambria Math" panose="02040503050406030204" pitchFamily="18" charset="0"/>
                        </a:rPr>
                        <m:t>−8</m:t>
                      </m:r>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𝑏</m:t>
                          </m:r>
                        </m:e>
                      </m:d>
                      <m:r>
                        <a:rPr lang="fr-BE" b="0" i="1" smtClean="0">
                          <a:solidFill>
                            <a:srgbClr val="1B3151"/>
                          </a:solidFill>
                          <a:latin typeface="Cambria Math" panose="02040503050406030204" pitchFamily="18" charset="0"/>
                        </a:rPr>
                        <m:t>=−8|−2+</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𝑏</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𝑏</m:t>
                      </m:r>
                    </m:oMath>
                  </m:oMathPara>
                </a14:m>
                <a:endParaRPr lang="fr-BE" b="0" dirty="0">
                  <a:solidFill>
                    <a:srgbClr val="1B3151"/>
                  </a:solidFill>
                </a:endParaRPr>
              </a:p>
              <a:p>
                <a:pPr algn="ctr"/>
                <a:endParaRPr lang="fr-BE" dirty="0">
                  <a:solidFill>
                    <a:srgbClr val="1B3151"/>
                  </a:solidFill>
                </a:endParaRPr>
              </a:p>
              <a:p>
                <a:pPr algn="ctr"/>
                <a:r>
                  <a:rPr lang="fr-BE" dirty="0" err="1">
                    <a:solidFill>
                      <a:srgbClr val="1B3151"/>
                    </a:solidFill>
                  </a:rPr>
                  <a:t>We</a:t>
                </a:r>
                <a:r>
                  <a:rPr lang="fr-BE" dirty="0">
                    <a:solidFill>
                      <a:srgbClr val="1B3151"/>
                    </a:solidFill>
                  </a:rPr>
                  <a:t> </a:t>
                </a:r>
                <a:r>
                  <a:rPr lang="fr-BE" dirty="0" err="1">
                    <a:solidFill>
                      <a:srgbClr val="1B3151"/>
                    </a:solidFill>
                  </a:rPr>
                  <a:t>bekomen</a:t>
                </a:r>
                <a:r>
                  <a:rPr lang="fr-BE" dirty="0">
                    <a:solidFill>
                      <a:srgbClr val="1B3151"/>
                    </a:solidFill>
                  </a:rPr>
                  <a:t> </a:t>
                </a:r>
                <a:r>
                  <a:rPr lang="fr-BE" dirty="0" err="1">
                    <a:solidFill>
                      <a:srgbClr val="1B3151"/>
                    </a:solidFill>
                  </a:rPr>
                  <a:t>dat</a:t>
                </a:r>
                <a:r>
                  <a:rPr lang="fr-BE" dirty="0">
                    <a:solidFill>
                      <a:srgbClr val="1B3151"/>
                    </a:solidFill>
                  </a:rPr>
                  <a:t> a of -2 of 1 </a:t>
                </a:r>
                <a:r>
                  <a:rPr lang="fr-BE" dirty="0" err="1">
                    <a:solidFill>
                      <a:srgbClr val="1B3151"/>
                    </a:solidFill>
                  </a:rPr>
                  <a:t>is</a:t>
                </a:r>
                <a:r>
                  <a:rPr lang="fr-BE" dirty="0">
                    <a:solidFill>
                      <a:srgbClr val="1B3151"/>
                    </a:solidFill>
                  </a:rPr>
                  <a:t>, </a:t>
                </a:r>
                <a:r>
                  <a:rPr lang="fr-BE" dirty="0" err="1">
                    <a:solidFill>
                      <a:srgbClr val="1B3151"/>
                    </a:solidFill>
                  </a:rPr>
                  <a:t>hetzelfde</a:t>
                </a:r>
                <a:r>
                  <a:rPr lang="fr-BE" dirty="0">
                    <a:solidFill>
                      <a:srgbClr val="1B3151"/>
                    </a:solidFill>
                  </a:rPr>
                  <a:t> </a:t>
                </a:r>
                <a:r>
                  <a:rPr lang="fr-BE" dirty="0" err="1">
                    <a:solidFill>
                      <a:srgbClr val="1B3151"/>
                    </a:solidFill>
                  </a:rPr>
                  <a:t>geldt</a:t>
                </a:r>
                <a:r>
                  <a:rPr lang="fr-BE" dirty="0">
                    <a:solidFill>
                      <a:srgbClr val="1B3151"/>
                    </a:solidFill>
                  </a:rPr>
                  <a:t> </a:t>
                </a:r>
                <a:r>
                  <a:rPr lang="fr-BE" dirty="0" err="1">
                    <a:solidFill>
                      <a:srgbClr val="1B3151"/>
                    </a:solidFill>
                  </a:rPr>
                  <a:t>voor</a:t>
                </a:r>
                <a:r>
                  <a:rPr lang="fr-BE" dirty="0">
                    <a:solidFill>
                      <a:srgbClr val="1B3151"/>
                    </a:solidFill>
                  </a:rPr>
                  <a:t> b. </a:t>
                </a:r>
                <a:br>
                  <a:rPr lang="fr-BE" dirty="0">
                    <a:solidFill>
                      <a:srgbClr val="1B3151"/>
                    </a:solidFill>
                  </a:rPr>
                </a:br>
                <a:r>
                  <a:rPr lang="fr-BE" dirty="0" err="1">
                    <a:solidFill>
                      <a:srgbClr val="1B3151"/>
                    </a:solidFill>
                  </a:rPr>
                  <a:t>Ze</a:t>
                </a:r>
                <a:r>
                  <a:rPr lang="fr-BE" dirty="0">
                    <a:solidFill>
                      <a:srgbClr val="1B3151"/>
                    </a:solidFill>
                  </a:rPr>
                  <a:t> </a:t>
                </a:r>
                <a:r>
                  <a:rPr lang="fr-BE" dirty="0" err="1">
                    <a:solidFill>
                      <a:srgbClr val="1B3151"/>
                    </a:solidFill>
                  </a:rPr>
                  <a:t>kunnen</a:t>
                </a:r>
                <a:r>
                  <a:rPr lang="fr-BE" dirty="0">
                    <a:solidFill>
                      <a:srgbClr val="1B3151"/>
                    </a:solidFill>
                  </a:rPr>
                  <a:t> NOOIT </a:t>
                </a:r>
                <a:r>
                  <a:rPr lang="fr-BE" dirty="0" err="1">
                    <a:solidFill>
                      <a:srgbClr val="1B3151"/>
                    </a:solidFill>
                  </a:rPr>
                  <a:t>samen</a:t>
                </a:r>
                <a:r>
                  <a:rPr lang="fr-BE" dirty="0">
                    <a:solidFill>
                      <a:srgbClr val="1B3151"/>
                    </a:solidFill>
                  </a:rPr>
                  <a:t> -2 of </a:t>
                </a:r>
                <a:r>
                  <a:rPr lang="fr-BE" dirty="0" err="1">
                    <a:solidFill>
                      <a:srgbClr val="1B3151"/>
                    </a:solidFill>
                  </a:rPr>
                  <a:t>samen</a:t>
                </a:r>
                <a:r>
                  <a:rPr lang="fr-BE" dirty="0">
                    <a:solidFill>
                      <a:srgbClr val="1B3151"/>
                    </a:solidFill>
                  </a:rPr>
                  <a:t> 1 </a:t>
                </a:r>
                <a:r>
                  <a:rPr lang="fr-BE" dirty="0" err="1">
                    <a:solidFill>
                      <a:srgbClr val="1B3151"/>
                    </a:solidFill>
                  </a:rPr>
                  <a:t>zijn</a:t>
                </a:r>
                <a:r>
                  <a:rPr lang="fr-BE" dirty="0">
                    <a:solidFill>
                      <a:srgbClr val="1B3151"/>
                    </a:solidFill>
                  </a:rPr>
                  <a:t>, de </a:t>
                </a:r>
                <a:r>
                  <a:rPr lang="fr-BE" dirty="0" err="1">
                    <a:solidFill>
                      <a:srgbClr val="1B3151"/>
                    </a:solidFill>
                  </a:rPr>
                  <a:t>één</a:t>
                </a:r>
                <a:r>
                  <a:rPr lang="fr-BE" dirty="0">
                    <a:solidFill>
                      <a:srgbClr val="1B3151"/>
                    </a:solidFill>
                  </a:rPr>
                  <a:t> </a:t>
                </a:r>
                <a:r>
                  <a:rPr lang="fr-BE" dirty="0" err="1">
                    <a:solidFill>
                      <a:srgbClr val="1B3151"/>
                    </a:solidFill>
                  </a:rPr>
                  <a:t>zal</a:t>
                </a:r>
                <a:r>
                  <a:rPr lang="fr-BE" dirty="0">
                    <a:solidFill>
                      <a:srgbClr val="1B3151"/>
                    </a:solidFill>
                  </a:rPr>
                  <a:t> dus 1 </a:t>
                </a:r>
                <a:r>
                  <a:rPr lang="fr-BE" dirty="0" err="1">
                    <a:solidFill>
                      <a:srgbClr val="1B3151"/>
                    </a:solidFill>
                  </a:rPr>
                  <a:t>zijn</a:t>
                </a:r>
                <a:r>
                  <a:rPr lang="fr-BE" dirty="0">
                    <a:solidFill>
                      <a:srgbClr val="1B3151"/>
                    </a:solidFill>
                  </a:rPr>
                  <a:t>, de </a:t>
                </a:r>
                <a:r>
                  <a:rPr lang="fr-BE" dirty="0" err="1">
                    <a:solidFill>
                      <a:srgbClr val="1B3151"/>
                    </a:solidFill>
                  </a:rPr>
                  <a:t>ander</a:t>
                </a:r>
                <a:r>
                  <a:rPr lang="fr-BE" dirty="0">
                    <a:solidFill>
                      <a:srgbClr val="1B3151"/>
                    </a:solidFill>
                  </a:rPr>
                  <a:t> -2 </a:t>
                </a:r>
                <a:r>
                  <a:rPr lang="fr-BE" dirty="0">
                    <a:solidFill>
                      <a:srgbClr val="1B3151"/>
                    </a:solidFill>
                    <a:sym typeface="Wingdings" panose="05000000000000000000" pitchFamily="2" charset="2"/>
                  </a:rPr>
                  <a:t> </a:t>
                </a:r>
                <a14:m>
                  <m:oMath xmlns:m="http://schemas.openxmlformats.org/officeDocument/2006/math">
                    <m:r>
                      <a:rPr lang="fr-BE" b="0" i="1" smtClean="0">
                        <a:solidFill>
                          <a:srgbClr val="1B3151"/>
                        </a:solidFill>
                        <a:latin typeface="Cambria Math" panose="02040503050406030204" pitchFamily="18" charset="0"/>
                        <a:sym typeface="Wingdings" panose="05000000000000000000" pitchFamily="2" charset="2"/>
                      </a:rPr>
                      <m:t>−1∗2=−2</m:t>
                    </m:r>
                  </m:oMath>
                </a14:m>
                <a:endParaRPr lang="nl-BE" b="0" dirty="0">
                  <a:solidFill>
                    <a:srgbClr val="1B3151"/>
                  </a:solidFill>
                  <a:sym typeface="Wingdings" panose="05000000000000000000" pitchFamily="2" charset="2"/>
                </a:endParaRP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B</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EB25FAB1-49C9-0E0E-A24E-82E119B8117D}"/>
                  </a:ext>
                </a:extLst>
              </p:cNvPr>
              <p:cNvSpPr>
                <a:spLocks noRot="1" noChangeAspect="1" noMove="1" noResize="1" noEditPoints="1" noAdjustHandles="1" noChangeArrowheads="1" noChangeShapeType="1" noTextEdit="1"/>
              </p:cNvSpPr>
              <p:nvPr/>
            </p:nvSpPr>
            <p:spPr>
              <a:xfrm>
                <a:off x="395370" y="4062997"/>
                <a:ext cx="11401259" cy="2425847"/>
              </a:xfrm>
              <a:prstGeom prst="roundRect">
                <a:avLst/>
              </a:prstGeom>
              <a:blipFill>
                <a:blip r:embed="rId2"/>
                <a:stretch>
                  <a:fillRect b="-524"/>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B247D383-B438-F991-C141-D9D6081EA144}"/>
              </a:ext>
            </a:extLst>
          </p:cNvPr>
          <p:cNvSpPr/>
          <p:nvPr/>
        </p:nvSpPr>
        <p:spPr>
          <a:xfrm>
            <a:off x="-196887" y="1917827"/>
            <a:ext cx="12879977" cy="198092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8F71CD50-D61B-390C-BBFF-A7521BD744DA}"/>
              </a:ext>
            </a:extLst>
          </p:cNvPr>
          <p:cNvPicPr>
            <a:picLocks noChangeAspect="1"/>
          </p:cNvPicPr>
          <p:nvPr/>
        </p:nvPicPr>
        <p:blipFill>
          <a:blip r:embed="rId3"/>
          <a:stretch>
            <a:fillRect/>
          </a:stretch>
        </p:blipFill>
        <p:spPr>
          <a:xfrm>
            <a:off x="4473208" y="2067580"/>
            <a:ext cx="3539786" cy="1831173"/>
          </a:xfrm>
          <a:prstGeom prst="rect">
            <a:avLst/>
          </a:prstGeom>
        </p:spPr>
      </p:pic>
    </p:spTree>
    <p:extLst>
      <p:ext uri="{BB962C8B-B14F-4D97-AF65-F5344CB8AC3E}">
        <p14:creationId xmlns:p14="http://schemas.microsoft.com/office/powerpoint/2010/main" val="3760840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7: </a:t>
            </a:r>
            <a:r>
              <a:rPr lang="fr-BE" dirty="0" err="1"/>
              <a:t>Oppervlakteberekening</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000A26B7-7888-B2DE-9DFE-E2E3CFA3A00A}"/>
                  </a:ext>
                </a:extLst>
              </p:cNvPr>
              <p:cNvSpPr/>
              <p:nvPr/>
            </p:nvSpPr>
            <p:spPr>
              <a:xfrm>
                <a:off x="311072" y="4046742"/>
                <a:ext cx="11569855" cy="198092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BE" sz="1600" dirty="0" err="1">
                    <a:solidFill>
                      <a:srgbClr val="1B3151"/>
                    </a:solidFill>
                  </a:rPr>
                  <a:t>Bij</a:t>
                </a:r>
                <a:r>
                  <a:rPr lang="fr-BE" sz="1600" dirty="0">
                    <a:solidFill>
                      <a:srgbClr val="1B3151"/>
                    </a:solidFill>
                  </a:rPr>
                  <a:t> </a:t>
                </a:r>
                <a:r>
                  <a:rPr lang="fr-BE" sz="1600" dirty="0" err="1">
                    <a:solidFill>
                      <a:srgbClr val="1B3151"/>
                    </a:solidFill>
                  </a:rPr>
                  <a:t>deze</a:t>
                </a:r>
                <a:r>
                  <a:rPr lang="fr-BE" sz="1600" dirty="0">
                    <a:solidFill>
                      <a:srgbClr val="1B3151"/>
                    </a:solidFill>
                  </a:rPr>
                  <a:t> </a:t>
                </a:r>
                <a:r>
                  <a:rPr lang="fr-BE" sz="1600" dirty="0" err="1">
                    <a:solidFill>
                      <a:srgbClr val="1B3151"/>
                    </a:solidFill>
                  </a:rPr>
                  <a:t>oefening</a:t>
                </a:r>
                <a:r>
                  <a:rPr lang="fr-BE" sz="1600" dirty="0">
                    <a:solidFill>
                      <a:srgbClr val="1B3151"/>
                    </a:solidFill>
                  </a:rPr>
                  <a:t> </a:t>
                </a:r>
                <a:r>
                  <a:rPr lang="fr-BE" sz="1600" dirty="0" err="1">
                    <a:solidFill>
                      <a:srgbClr val="1B3151"/>
                    </a:solidFill>
                  </a:rPr>
                  <a:t>vallen</a:t>
                </a:r>
                <a:r>
                  <a:rPr lang="fr-BE" sz="1600" dirty="0">
                    <a:solidFill>
                      <a:srgbClr val="1B3151"/>
                    </a:solidFill>
                  </a:rPr>
                  <a:t> C en D </a:t>
                </a:r>
                <a:r>
                  <a:rPr lang="fr-BE" sz="1600" dirty="0" err="1">
                    <a:solidFill>
                      <a:srgbClr val="1B3151"/>
                    </a:solidFill>
                  </a:rPr>
                  <a:t>snel</a:t>
                </a:r>
                <a:r>
                  <a:rPr lang="fr-BE" sz="1600" dirty="0">
                    <a:solidFill>
                      <a:srgbClr val="1B3151"/>
                    </a:solidFill>
                  </a:rPr>
                  <a:t> </a:t>
                </a:r>
                <a:r>
                  <a:rPr lang="fr-BE" sz="1600" dirty="0" err="1">
                    <a:solidFill>
                      <a:srgbClr val="1B3151"/>
                    </a:solidFill>
                  </a:rPr>
                  <a:t>af</a:t>
                </a:r>
                <a:r>
                  <a:rPr lang="fr-BE" sz="1600" dirty="0">
                    <a:solidFill>
                      <a:srgbClr val="1B3151"/>
                    </a:solidFill>
                  </a:rPr>
                  <a:t>. </a:t>
                </a:r>
                <a:r>
                  <a:rPr lang="fr-BE" sz="1600" dirty="0" err="1">
                    <a:solidFill>
                      <a:srgbClr val="1B3151"/>
                    </a:solidFill>
                  </a:rPr>
                  <a:t>Gezien</a:t>
                </a:r>
                <a:r>
                  <a:rPr lang="fr-BE" sz="1600" dirty="0">
                    <a:solidFill>
                      <a:srgbClr val="1B3151"/>
                    </a:solidFill>
                  </a:rPr>
                  <a:t> de </a:t>
                </a:r>
                <a:r>
                  <a:rPr lang="fr-BE" sz="1600" dirty="0" err="1">
                    <a:solidFill>
                      <a:srgbClr val="1B3151"/>
                    </a:solidFill>
                  </a:rPr>
                  <a:t>functie</a:t>
                </a:r>
                <a:r>
                  <a:rPr lang="fr-BE" sz="1600" dirty="0">
                    <a:solidFill>
                      <a:srgbClr val="1B3151"/>
                    </a:solidFill>
                  </a:rPr>
                  <a:t> </a:t>
                </a:r>
                <a:r>
                  <a:rPr lang="fr-BE" sz="1600" dirty="0" err="1">
                    <a:solidFill>
                      <a:srgbClr val="1B3151"/>
                    </a:solidFill>
                  </a:rPr>
                  <a:t>oneven</a:t>
                </a:r>
                <a:r>
                  <a:rPr lang="fr-BE" sz="1600" dirty="0">
                    <a:solidFill>
                      <a:srgbClr val="1B3151"/>
                    </a:solidFill>
                  </a:rPr>
                  <a:t> </a:t>
                </a:r>
                <a:r>
                  <a:rPr lang="fr-BE" sz="1600" dirty="0" err="1">
                    <a:solidFill>
                      <a:srgbClr val="1B3151"/>
                    </a:solidFill>
                  </a:rPr>
                  <a:t>is</a:t>
                </a:r>
                <a:r>
                  <a:rPr lang="fr-BE" sz="1600" dirty="0">
                    <a:solidFill>
                      <a:srgbClr val="1B3151"/>
                    </a:solidFill>
                  </a:rPr>
                  <a:t> </a:t>
                </a:r>
                <a:r>
                  <a:rPr lang="fr-BE" sz="1600" dirty="0" err="1">
                    <a:solidFill>
                      <a:srgbClr val="1B3151"/>
                    </a:solidFill>
                  </a:rPr>
                  <a:t>zal</a:t>
                </a:r>
                <a:r>
                  <a:rPr lang="fr-BE" sz="1600" dirty="0">
                    <a:solidFill>
                      <a:srgbClr val="1B3151"/>
                    </a:solidFill>
                  </a:rPr>
                  <a:t> je </a:t>
                </a:r>
                <a:r>
                  <a:rPr lang="fr-BE" sz="1600" dirty="0" err="1">
                    <a:solidFill>
                      <a:srgbClr val="1B3151"/>
                    </a:solidFill>
                  </a:rPr>
                  <a:t>bij</a:t>
                </a:r>
                <a:r>
                  <a:rPr lang="fr-BE" sz="1600" dirty="0">
                    <a:solidFill>
                      <a:srgbClr val="1B3151"/>
                    </a:solidFill>
                  </a:rPr>
                  <a:t> </a:t>
                </a:r>
                <a:r>
                  <a:rPr lang="fr-BE" sz="1600" dirty="0" err="1">
                    <a:solidFill>
                      <a:srgbClr val="1B3151"/>
                    </a:solidFill>
                  </a:rPr>
                  <a:t>grenzen</a:t>
                </a:r>
                <a:r>
                  <a:rPr lang="fr-BE" sz="1600" dirty="0">
                    <a:solidFill>
                      <a:srgbClr val="1B3151"/>
                    </a:solidFill>
                  </a:rPr>
                  <a:t> die </a:t>
                </a:r>
                <a:r>
                  <a:rPr lang="fr-BE" sz="1600" dirty="0" err="1">
                    <a:solidFill>
                      <a:srgbClr val="1B3151"/>
                    </a:solidFill>
                  </a:rPr>
                  <a:t>elkaars</a:t>
                </a:r>
                <a:r>
                  <a:rPr lang="fr-BE" sz="1600" dirty="0">
                    <a:solidFill>
                      <a:srgbClr val="1B3151"/>
                    </a:solidFill>
                  </a:rPr>
                  <a:t> </a:t>
                </a:r>
                <a:r>
                  <a:rPr lang="fr-BE" sz="1600" dirty="0" err="1">
                    <a:solidFill>
                      <a:srgbClr val="1B3151"/>
                    </a:solidFill>
                  </a:rPr>
                  <a:t>tegengestelde</a:t>
                </a:r>
                <a:r>
                  <a:rPr lang="fr-BE" sz="1600" dirty="0">
                    <a:solidFill>
                      <a:srgbClr val="1B3151"/>
                    </a:solidFill>
                  </a:rPr>
                  <a:t> </a:t>
                </a:r>
                <a:r>
                  <a:rPr lang="fr-BE" sz="1600" dirty="0" err="1">
                    <a:solidFill>
                      <a:srgbClr val="1B3151"/>
                    </a:solidFill>
                  </a:rPr>
                  <a:t>zijn</a:t>
                </a:r>
                <a:r>
                  <a:rPr lang="fr-BE" sz="1600" dirty="0">
                    <a:solidFill>
                      <a:srgbClr val="1B3151"/>
                    </a:solidFill>
                  </a:rPr>
                  <a:t> (-2 en 2) </a:t>
                </a:r>
                <a:r>
                  <a:rPr lang="fr-BE" sz="1600" dirty="0" err="1">
                    <a:solidFill>
                      <a:srgbClr val="1B3151"/>
                    </a:solidFill>
                  </a:rPr>
                  <a:t>altijd</a:t>
                </a:r>
                <a:r>
                  <a:rPr lang="fr-BE" sz="1600" dirty="0">
                    <a:solidFill>
                      <a:srgbClr val="1B3151"/>
                    </a:solidFill>
                  </a:rPr>
                  <a:t> </a:t>
                </a:r>
                <a:r>
                  <a:rPr lang="fr-BE" sz="1600" dirty="0" err="1">
                    <a:solidFill>
                      <a:srgbClr val="1B3151"/>
                    </a:solidFill>
                  </a:rPr>
                  <a:t>als</a:t>
                </a:r>
                <a:r>
                  <a:rPr lang="fr-BE" sz="1600" dirty="0">
                    <a:solidFill>
                      <a:srgbClr val="1B3151"/>
                    </a:solidFill>
                  </a:rPr>
                  <a:t> </a:t>
                </a:r>
                <a:r>
                  <a:rPr lang="fr-BE" sz="1600" dirty="0" err="1">
                    <a:solidFill>
                      <a:srgbClr val="1B3151"/>
                    </a:solidFill>
                  </a:rPr>
                  <a:t>antwoord</a:t>
                </a:r>
                <a:r>
                  <a:rPr lang="fr-BE" sz="1600" dirty="0">
                    <a:solidFill>
                      <a:srgbClr val="1B3151"/>
                    </a:solidFill>
                  </a:rPr>
                  <a:t> 0 </a:t>
                </a:r>
                <a:r>
                  <a:rPr lang="fr-BE" sz="1600" dirty="0" err="1">
                    <a:solidFill>
                      <a:srgbClr val="1B3151"/>
                    </a:solidFill>
                  </a:rPr>
                  <a:t>uitkomen</a:t>
                </a:r>
                <a:r>
                  <a:rPr lang="fr-BE" sz="1600" dirty="0">
                    <a:solidFill>
                      <a:srgbClr val="1B3151"/>
                    </a:solidFill>
                  </a:rPr>
                  <a:t>. Als je </a:t>
                </a:r>
                <a:r>
                  <a:rPr lang="fr-BE" sz="1600" dirty="0" err="1">
                    <a:solidFill>
                      <a:srgbClr val="1B3151"/>
                    </a:solidFill>
                  </a:rPr>
                  <a:t>enkel</a:t>
                </a:r>
                <a:r>
                  <a:rPr lang="fr-BE" sz="1600" dirty="0">
                    <a:solidFill>
                      <a:srgbClr val="1B3151"/>
                    </a:solidFill>
                  </a:rPr>
                  <a:t> van 0 </a:t>
                </a:r>
                <a:r>
                  <a:rPr lang="fr-BE" sz="1600" dirty="0" err="1">
                    <a:solidFill>
                      <a:srgbClr val="1B3151"/>
                    </a:solidFill>
                  </a:rPr>
                  <a:t>naar</a:t>
                </a:r>
                <a:r>
                  <a:rPr lang="fr-BE" sz="1600" dirty="0">
                    <a:solidFill>
                      <a:srgbClr val="1B3151"/>
                    </a:solidFill>
                  </a:rPr>
                  <a:t> 2 </a:t>
                </a:r>
                <a:r>
                  <a:rPr lang="fr-BE" sz="1600" dirty="0" err="1">
                    <a:solidFill>
                      <a:srgbClr val="1B3151"/>
                    </a:solidFill>
                  </a:rPr>
                  <a:t>kijkt</a:t>
                </a:r>
                <a:r>
                  <a:rPr lang="fr-BE" sz="1600" dirty="0">
                    <a:solidFill>
                      <a:srgbClr val="1B3151"/>
                    </a:solidFill>
                  </a:rPr>
                  <a:t> </a:t>
                </a:r>
                <a:r>
                  <a:rPr lang="fr-BE" sz="1600" dirty="0" err="1">
                    <a:solidFill>
                      <a:srgbClr val="1B3151"/>
                    </a:solidFill>
                  </a:rPr>
                  <a:t>zal</a:t>
                </a:r>
                <a:r>
                  <a:rPr lang="fr-BE" sz="1600" dirty="0">
                    <a:solidFill>
                      <a:srgbClr val="1B3151"/>
                    </a:solidFill>
                  </a:rPr>
                  <a:t> je </a:t>
                </a:r>
                <a:r>
                  <a:rPr lang="fr-BE" sz="1600" dirty="0" err="1">
                    <a:solidFill>
                      <a:srgbClr val="1B3151"/>
                    </a:solidFill>
                  </a:rPr>
                  <a:t>een</a:t>
                </a:r>
                <a:r>
                  <a:rPr lang="fr-BE" sz="1600" dirty="0">
                    <a:solidFill>
                      <a:srgbClr val="1B3151"/>
                    </a:solidFill>
                  </a:rPr>
                  <a:t> </a:t>
                </a:r>
                <a:r>
                  <a:rPr lang="fr-BE" sz="1600" dirty="0" err="1">
                    <a:solidFill>
                      <a:srgbClr val="1B3151"/>
                    </a:solidFill>
                  </a:rPr>
                  <a:t>negatief</a:t>
                </a:r>
                <a:r>
                  <a:rPr lang="fr-BE" sz="1600" dirty="0">
                    <a:solidFill>
                      <a:srgbClr val="1B3151"/>
                    </a:solidFill>
                  </a:rPr>
                  <a:t> </a:t>
                </a:r>
                <a:r>
                  <a:rPr lang="fr-BE" sz="1600" dirty="0" err="1">
                    <a:solidFill>
                      <a:srgbClr val="1B3151"/>
                    </a:solidFill>
                  </a:rPr>
                  <a:t>antwoord</a:t>
                </a:r>
                <a:r>
                  <a:rPr lang="fr-BE" sz="1600" dirty="0">
                    <a:solidFill>
                      <a:srgbClr val="1B3151"/>
                    </a:solidFill>
                  </a:rPr>
                  <a:t> </a:t>
                </a:r>
                <a:r>
                  <a:rPr lang="fr-BE" sz="1600" dirty="0" err="1">
                    <a:solidFill>
                      <a:srgbClr val="1B3151"/>
                    </a:solidFill>
                  </a:rPr>
                  <a:t>uitkomen</a:t>
                </a:r>
                <a:r>
                  <a:rPr lang="fr-BE" sz="1600" dirty="0">
                    <a:solidFill>
                      <a:srgbClr val="1B3151"/>
                    </a:solidFill>
                  </a:rPr>
                  <a:t>. </a:t>
                </a:r>
                <a:r>
                  <a:rPr lang="fr-BE" sz="1600" dirty="0" err="1">
                    <a:solidFill>
                      <a:srgbClr val="1B3151"/>
                    </a:solidFill>
                  </a:rPr>
                  <a:t>We</a:t>
                </a:r>
                <a:r>
                  <a:rPr lang="fr-BE" sz="1600" dirty="0">
                    <a:solidFill>
                      <a:srgbClr val="1B3151"/>
                    </a:solidFill>
                  </a:rPr>
                  <a:t> </a:t>
                </a:r>
                <a:r>
                  <a:rPr lang="fr-BE" sz="1600" dirty="0" err="1">
                    <a:solidFill>
                      <a:srgbClr val="1B3151"/>
                    </a:solidFill>
                  </a:rPr>
                  <a:t>zoeken</a:t>
                </a:r>
                <a:r>
                  <a:rPr lang="fr-BE" sz="1600" dirty="0">
                    <a:solidFill>
                      <a:srgbClr val="1B3151"/>
                    </a:solidFill>
                  </a:rPr>
                  <a:t> dus </a:t>
                </a:r>
                <a:r>
                  <a:rPr lang="fr-BE" sz="1600" dirty="0" err="1">
                    <a:solidFill>
                      <a:srgbClr val="1B3151"/>
                    </a:solidFill>
                  </a:rPr>
                  <a:t>een</a:t>
                </a:r>
                <a:r>
                  <a:rPr lang="fr-BE" sz="1600" dirty="0">
                    <a:solidFill>
                      <a:srgbClr val="1B3151"/>
                    </a:solidFill>
                  </a:rPr>
                  <a:t> formule </a:t>
                </a:r>
                <a:r>
                  <a:rPr lang="fr-BE" sz="1600" dirty="0" err="1">
                    <a:solidFill>
                      <a:srgbClr val="1B3151"/>
                    </a:solidFill>
                  </a:rPr>
                  <a:t>waarbij</a:t>
                </a:r>
                <a:r>
                  <a:rPr lang="fr-BE" sz="1600" dirty="0">
                    <a:solidFill>
                      <a:srgbClr val="1B3151"/>
                    </a:solidFill>
                  </a:rPr>
                  <a:t> </a:t>
                </a:r>
                <a:r>
                  <a:rPr lang="fr-BE" sz="1600" dirty="0" err="1">
                    <a:solidFill>
                      <a:srgbClr val="1B3151"/>
                    </a:solidFill>
                  </a:rPr>
                  <a:t>we</a:t>
                </a:r>
                <a:r>
                  <a:rPr lang="fr-BE" sz="1600" dirty="0">
                    <a:solidFill>
                      <a:srgbClr val="1B3151"/>
                    </a:solidFill>
                  </a:rPr>
                  <a:t> de </a:t>
                </a:r>
                <a:r>
                  <a:rPr lang="fr-BE" sz="1600" dirty="0" err="1">
                    <a:solidFill>
                      <a:srgbClr val="1B3151"/>
                    </a:solidFill>
                  </a:rPr>
                  <a:t>absolute</a:t>
                </a:r>
                <a:r>
                  <a:rPr lang="fr-BE" sz="1600" dirty="0">
                    <a:solidFill>
                      <a:srgbClr val="1B3151"/>
                    </a:solidFill>
                  </a:rPr>
                  <a:t> </a:t>
                </a:r>
                <a:r>
                  <a:rPr lang="fr-BE" sz="1600" dirty="0" err="1">
                    <a:solidFill>
                      <a:srgbClr val="1B3151"/>
                    </a:solidFill>
                  </a:rPr>
                  <a:t>waarde</a:t>
                </a:r>
                <a:r>
                  <a:rPr lang="fr-BE" sz="1600" dirty="0">
                    <a:solidFill>
                      <a:srgbClr val="1B3151"/>
                    </a:solidFill>
                  </a:rPr>
                  <a:t> </a:t>
                </a:r>
                <a:r>
                  <a:rPr lang="fr-BE" sz="1600" dirty="0" err="1">
                    <a:solidFill>
                      <a:srgbClr val="1B3151"/>
                    </a:solidFill>
                  </a:rPr>
                  <a:t>bekijken</a:t>
                </a:r>
                <a:r>
                  <a:rPr lang="fr-BE" sz="1600" dirty="0">
                    <a:solidFill>
                      <a:srgbClr val="1B3151"/>
                    </a:solidFill>
                  </a:rPr>
                  <a:t> (</a:t>
                </a:r>
                <a:r>
                  <a:rPr lang="fr-BE" sz="1600" dirty="0" err="1">
                    <a:solidFill>
                      <a:srgbClr val="1B3151"/>
                    </a:solidFill>
                  </a:rPr>
                  <a:t>spiegeling</a:t>
                </a:r>
                <a:r>
                  <a:rPr lang="fr-BE" sz="1600" dirty="0">
                    <a:solidFill>
                      <a:srgbClr val="1B3151"/>
                    </a:solidFill>
                  </a:rPr>
                  <a:t> rond de x-as). </a:t>
                </a:r>
              </a:p>
              <a:p>
                <a:br>
                  <a:rPr lang="fr-BE" sz="1600" dirty="0">
                    <a:solidFill>
                      <a:srgbClr val="1B3151"/>
                    </a:solidFill>
                  </a:rPr>
                </a:br>
                <a:r>
                  <a:rPr lang="fr-BE" sz="1600" dirty="0">
                    <a:solidFill>
                      <a:srgbClr val="1B3151"/>
                    </a:solidFill>
                  </a:rPr>
                  <a:t>Het </a:t>
                </a:r>
                <a:r>
                  <a:rPr lang="fr-BE" sz="1600" dirty="0" err="1">
                    <a:solidFill>
                      <a:srgbClr val="1B3151"/>
                    </a:solidFill>
                  </a:rPr>
                  <a:t>verschil</a:t>
                </a:r>
                <a:r>
                  <a:rPr lang="fr-BE" sz="1600" dirty="0">
                    <a:solidFill>
                      <a:srgbClr val="1B3151"/>
                    </a:solidFill>
                  </a:rPr>
                  <a:t> </a:t>
                </a:r>
                <a:r>
                  <a:rPr lang="fr-BE" sz="1600" dirty="0" err="1">
                    <a:solidFill>
                      <a:srgbClr val="1B3151"/>
                    </a:solidFill>
                  </a:rPr>
                  <a:t>is</a:t>
                </a:r>
                <a:r>
                  <a:rPr lang="fr-BE" sz="1600" dirty="0">
                    <a:solidFill>
                      <a:srgbClr val="1B3151"/>
                    </a:solidFill>
                  </a:rPr>
                  <a:t> nu </a:t>
                </a:r>
                <a:r>
                  <a:rPr lang="fr-BE" sz="1600" dirty="0" err="1">
                    <a:solidFill>
                      <a:srgbClr val="1B3151"/>
                    </a:solidFill>
                  </a:rPr>
                  <a:t>opnieuw</a:t>
                </a:r>
                <a:r>
                  <a:rPr lang="fr-BE" sz="1600" dirty="0">
                    <a:solidFill>
                      <a:srgbClr val="1B3151"/>
                    </a:solidFill>
                  </a:rPr>
                  <a:t> te </a:t>
                </a:r>
                <a:r>
                  <a:rPr lang="fr-BE" sz="1600" dirty="0" err="1">
                    <a:solidFill>
                      <a:srgbClr val="1B3151"/>
                    </a:solidFill>
                  </a:rPr>
                  <a:t>vinden</a:t>
                </a:r>
                <a:r>
                  <a:rPr lang="fr-BE" sz="1600" dirty="0">
                    <a:solidFill>
                      <a:srgbClr val="1B3151"/>
                    </a:solidFill>
                  </a:rPr>
                  <a:t> in de </a:t>
                </a:r>
                <a:r>
                  <a:rPr lang="fr-BE" sz="1600" dirty="0" err="1">
                    <a:solidFill>
                      <a:srgbClr val="1B3151"/>
                    </a:solidFill>
                  </a:rPr>
                  <a:t>grenzen</a:t>
                </a:r>
                <a:r>
                  <a:rPr lang="fr-BE" sz="1600" dirty="0">
                    <a:solidFill>
                      <a:srgbClr val="1B3151"/>
                    </a:solidFill>
                  </a:rPr>
                  <a:t>. </a:t>
                </a:r>
                <a:r>
                  <a:rPr lang="fr-BE" sz="1600" dirty="0" err="1">
                    <a:solidFill>
                      <a:srgbClr val="1B3151"/>
                    </a:solidFill>
                  </a:rPr>
                  <a:t>Bekijken</a:t>
                </a:r>
                <a:r>
                  <a:rPr lang="fr-BE" sz="1600" dirty="0">
                    <a:solidFill>
                      <a:srgbClr val="1B3151"/>
                    </a:solidFill>
                  </a:rPr>
                  <a:t> </a:t>
                </a:r>
                <a:r>
                  <a:rPr lang="fr-BE" sz="1600" dirty="0" err="1">
                    <a:solidFill>
                      <a:srgbClr val="1B3151"/>
                    </a:solidFill>
                  </a:rPr>
                  <a:t>we</a:t>
                </a:r>
                <a:r>
                  <a:rPr lang="fr-BE" sz="1600" dirty="0">
                    <a:solidFill>
                      <a:srgbClr val="1B3151"/>
                    </a:solidFill>
                  </a:rPr>
                  <a:t> van -2 </a:t>
                </a:r>
                <a:r>
                  <a:rPr lang="fr-BE" sz="1600" dirty="0" err="1">
                    <a:solidFill>
                      <a:srgbClr val="1B3151"/>
                    </a:solidFill>
                  </a:rPr>
                  <a:t>tot</a:t>
                </a:r>
                <a:r>
                  <a:rPr lang="fr-BE" sz="1600" dirty="0">
                    <a:solidFill>
                      <a:srgbClr val="1B3151"/>
                    </a:solidFill>
                  </a:rPr>
                  <a:t> 2 en </a:t>
                </a:r>
                <a:r>
                  <a:rPr lang="fr-BE" sz="1600" dirty="0" err="1">
                    <a:solidFill>
                      <a:srgbClr val="1B3151"/>
                    </a:solidFill>
                  </a:rPr>
                  <a:t>delen</a:t>
                </a:r>
                <a:r>
                  <a:rPr lang="fr-BE" sz="1600" dirty="0">
                    <a:solidFill>
                      <a:srgbClr val="1B3151"/>
                    </a:solidFill>
                  </a:rPr>
                  <a:t> </a:t>
                </a:r>
                <a:r>
                  <a:rPr lang="fr-BE" sz="1600" dirty="0" err="1">
                    <a:solidFill>
                      <a:srgbClr val="1B3151"/>
                    </a:solidFill>
                  </a:rPr>
                  <a:t>we</a:t>
                </a:r>
                <a:r>
                  <a:rPr lang="fr-BE" sz="1600" dirty="0">
                    <a:solidFill>
                      <a:srgbClr val="1B3151"/>
                    </a:solidFill>
                  </a:rPr>
                  <a:t> het </a:t>
                </a:r>
                <a:r>
                  <a:rPr lang="fr-BE" sz="1600" dirty="0" err="1">
                    <a:solidFill>
                      <a:srgbClr val="1B3151"/>
                    </a:solidFill>
                  </a:rPr>
                  <a:t>antwoord</a:t>
                </a:r>
                <a:r>
                  <a:rPr lang="fr-BE" sz="1600" dirty="0">
                    <a:solidFill>
                      <a:srgbClr val="1B3151"/>
                    </a:solidFill>
                  </a:rPr>
                  <a:t> </a:t>
                </a:r>
                <a:r>
                  <a:rPr lang="fr-BE" sz="1600" dirty="0" err="1">
                    <a:solidFill>
                      <a:srgbClr val="1B3151"/>
                    </a:solidFill>
                  </a:rPr>
                  <a:t>door</a:t>
                </a:r>
                <a:r>
                  <a:rPr lang="fr-BE" sz="1600" dirty="0">
                    <a:solidFill>
                      <a:srgbClr val="1B3151"/>
                    </a:solidFill>
                  </a:rPr>
                  <a:t> 2 of </a:t>
                </a:r>
                <a:r>
                  <a:rPr lang="fr-BE" sz="1600" dirty="0" err="1">
                    <a:solidFill>
                      <a:srgbClr val="1B3151"/>
                    </a:solidFill>
                  </a:rPr>
                  <a:t>bekijken</a:t>
                </a:r>
                <a:r>
                  <a:rPr lang="fr-BE" sz="1600" dirty="0">
                    <a:solidFill>
                      <a:srgbClr val="1B3151"/>
                    </a:solidFill>
                  </a:rPr>
                  <a:t> </a:t>
                </a:r>
                <a:r>
                  <a:rPr lang="fr-BE" sz="1600" dirty="0" err="1">
                    <a:solidFill>
                      <a:srgbClr val="1B3151"/>
                    </a:solidFill>
                  </a:rPr>
                  <a:t>we</a:t>
                </a:r>
                <a:r>
                  <a:rPr lang="fr-BE" sz="1600" dirty="0">
                    <a:solidFill>
                      <a:srgbClr val="1B3151"/>
                    </a:solidFill>
                  </a:rPr>
                  <a:t> van 0 </a:t>
                </a:r>
                <a:r>
                  <a:rPr lang="fr-BE" sz="1600" dirty="0" err="1">
                    <a:solidFill>
                      <a:srgbClr val="1B3151"/>
                    </a:solidFill>
                  </a:rPr>
                  <a:t>tot</a:t>
                </a:r>
                <a:r>
                  <a:rPr lang="fr-BE" sz="1600" dirty="0">
                    <a:solidFill>
                      <a:srgbClr val="1B3151"/>
                    </a:solidFill>
                  </a:rPr>
                  <a:t> 2? En </a:t>
                </a:r>
                <a:r>
                  <a:rPr lang="fr-BE" sz="1600" dirty="0" err="1">
                    <a:solidFill>
                      <a:srgbClr val="1B3151"/>
                    </a:solidFill>
                  </a:rPr>
                  <a:t>bekijken</a:t>
                </a:r>
                <a:r>
                  <a:rPr lang="fr-BE" sz="1600" dirty="0">
                    <a:solidFill>
                      <a:srgbClr val="1B3151"/>
                    </a:solidFill>
                  </a:rPr>
                  <a:t> </a:t>
                </a:r>
                <a:r>
                  <a:rPr lang="fr-BE" sz="1600" dirty="0" err="1">
                    <a:solidFill>
                      <a:srgbClr val="1B3151"/>
                    </a:solidFill>
                  </a:rPr>
                  <a:t>we</a:t>
                </a:r>
                <a:r>
                  <a:rPr lang="fr-BE" sz="1600" dirty="0">
                    <a:solidFill>
                      <a:srgbClr val="1B3151"/>
                    </a:solidFill>
                  </a:rPr>
                  <a:t> de </a:t>
                </a:r>
                <a:r>
                  <a:rPr lang="fr-BE" sz="1600" dirty="0" err="1">
                    <a:solidFill>
                      <a:srgbClr val="1B3151"/>
                    </a:solidFill>
                  </a:rPr>
                  <a:t>functie</a:t>
                </a:r>
                <a:r>
                  <a:rPr lang="fr-BE" sz="1600" dirty="0">
                    <a:solidFill>
                      <a:srgbClr val="1B3151"/>
                    </a:solidFill>
                  </a:rPr>
                  <a:t> – </a:t>
                </a:r>
                <a:r>
                  <a:rPr lang="fr-BE" sz="1600" dirty="0" err="1">
                    <a:solidFill>
                      <a:srgbClr val="1B3151"/>
                    </a:solidFill>
                  </a:rPr>
                  <a:t>absolute</a:t>
                </a:r>
                <a:r>
                  <a:rPr lang="fr-BE" sz="1600" dirty="0">
                    <a:solidFill>
                      <a:srgbClr val="1B3151"/>
                    </a:solidFill>
                  </a:rPr>
                  <a:t> </a:t>
                </a:r>
                <a:r>
                  <a:rPr lang="fr-BE" sz="1600" dirty="0" err="1">
                    <a:solidFill>
                      <a:srgbClr val="1B3151"/>
                    </a:solidFill>
                  </a:rPr>
                  <a:t>waarde</a:t>
                </a:r>
                <a:r>
                  <a:rPr lang="fr-BE" sz="1600" dirty="0">
                    <a:solidFill>
                      <a:srgbClr val="1B3151"/>
                    </a:solidFill>
                  </a:rPr>
                  <a:t>, of </a:t>
                </a:r>
                <a:r>
                  <a:rPr lang="fr-BE" sz="1600" dirty="0" err="1">
                    <a:solidFill>
                      <a:srgbClr val="1B3151"/>
                    </a:solidFill>
                  </a:rPr>
                  <a:t>absolute</a:t>
                </a:r>
                <a:r>
                  <a:rPr lang="fr-BE" sz="1600" dirty="0">
                    <a:solidFill>
                      <a:srgbClr val="1B3151"/>
                    </a:solidFill>
                  </a:rPr>
                  <a:t> </a:t>
                </a:r>
                <a:r>
                  <a:rPr lang="fr-BE" sz="1600" dirty="0" err="1">
                    <a:solidFill>
                      <a:srgbClr val="1B3151"/>
                    </a:solidFill>
                  </a:rPr>
                  <a:t>waarde</a:t>
                </a:r>
                <a:r>
                  <a:rPr lang="fr-BE" sz="1600" dirty="0">
                    <a:solidFill>
                      <a:srgbClr val="1B3151"/>
                    </a:solidFill>
                  </a:rPr>
                  <a:t> – </a:t>
                </a:r>
                <a:r>
                  <a:rPr lang="fr-BE" sz="1600" dirty="0" err="1">
                    <a:solidFill>
                      <a:srgbClr val="1B3151"/>
                    </a:solidFill>
                  </a:rPr>
                  <a:t>functie</a:t>
                </a:r>
                <a:r>
                  <a:rPr lang="fr-BE" sz="1600" dirty="0">
                    <a:solidFill>
                      <a:srgbClr val="1B3151"/>
                    </a:solidFill>
                  </a:rPr>
                  <a:t>?</a:t>
                </a:r>
              </a:p>
              <a:p>
                <a:endParaRPr lang="fr-BE" sz="1600" dirty="0">
                  <a:solidFill>
                    <a:srgbClr val="1B3151"/>
                  </a:solidFill>
                </a:endParaRPr>
              </a:p>
              <a:p>
                <a:r>
                  <a:rPr lang="fr-BE" sz="1600" dirty="0">
                    <a:solidFill>
                      <a:srgbClr val="1B3151"/>
                    </a:solidFill>
                  </a:rPr>
                  <a:t>De </a:t>
                </a:r>
                <a:r>
                  <a:rPr lang="fr-BE" sz="1600" dirty="0" err="1">
                    <a:solidFill>
                      <a:srgbClr val="1B3151"/>
                    </a:solidFill>
                  </a:rPr>
                  <a:t>functie</a:t>
                </a:r>
                <a:r>
                  <a:rPr lang="fr-BE" sz="1600" dirty="0">
                    <a:solidFill>
                      <a:srgbClr val="1B3151"/>
                    </a:solidFill>
                  </a:rPr>
                  <a:t> – </a:t>
                </a:r>
                <a:r>
                  <a:rPr lang="fr-BE" sz="1600" dirty="0" err="1">
                    <a:solidFill>
                      <a:srgbClr val="1B3151"/>
                    </a:solidFill>
                  </a:rPr>
                  <a:t>absolute</a:t>
                </a:r>
                <a:r>
                  <a:rPr lang="fr-BE" sz="1600" dirty="0">
                    <a:solidFill>
                      <a:srgbClr val="1B3151"/>
                    </a:solidFill>
                  </a:rPr>
                  <a:t> </a:t>
                </a:r>
                <a:r>
                  <a:rPr lang="fr-BE" sz="1600" dirty="0" err="1">
                    <a:solidFill>
                      <a:srgbClr val="1B3151"/>
                    </a:solidFill>
                  </a:rPr>
                  <a:t>waarde</a:t>
                </a:r>
                <a:r>
                  <a:rPr lang="fr-BE" sz="1600" dirty="0">
                    <a:solidFill>
                      <a:srgbClr val="1B3151"/>
                    </a:solidFill>
                  </a:rPr>
                  <a:t> in </a:t>
                </a:r>
                <a:r>
                  <a:rPr lang="fr-BE" sz="1600" dirty="0" err="1">
                    <a:solidFill>
                      <a:srgbClr val="1B3151"/>
                    </a:solidFill>
                  </a:rPr>
                  <a:t>deel</a:t>
                </a:r>
                <a:r>
                  <a:rPr lang="fr-BE" sz="1600" dirty="0">
                    <a:solidFill>
                      <a:srgbClr val="1B3151"/>
                    </a:solidFill>
                  </a:rPr>
                  <a:t> van 0 </a:t>
                </a:r>
                <a:r>
                  <a:rPr lang="fr-BE" sz="1600" dirty="0" err="1">
                    <a:solidFill>
                      <a:srgbClr val="1B3151"/>
                    </a:solidFill>
                  </a:rPr>
                  <a:t>tot</a:t>
                </a:r>
                <a:r>
                  <a:rPr lang="fr-BE" sz="1600" dirty="0">
                    <a:solidFill>
                      <a:srgbClr val="1B3151"/>
                    </a:solidFill>
                  </a:rPr>
                  <a:t> 2 zou </a:t>
                </a:r>
                <a:r>
                  <a:rPr lang="fr-BE" sz="1600" dirty="0" err="1">
                    <a:solidFill>
                      <a:srgbClr val="1B3151"/>
                    </a:solidFill>
                  </a:rPr>
                  <a:t>wederom</a:t>
                </a:r>
                <a:r>
                  <a:rPr lang="fr-BE" sz="1600" dirty="0">
                    <a:solidFill>
                      <a:srgbClr val="1B3151"/>
                    </a:solidFill>
                  </a:rPr>
                  <a:t> </a:t>
                </a:r>
                <a:r>
                  <a:rPr lang="fr-BE" sz="1600" dirty="0" err="1">
                    <a:solidFill>
                      <a:srgbClr val="1B3151"/>
                    </a:solidFill>
                  </a:rPr>
                  <a:t>een</a:t>
                </a:r>
                <a:r>
                  <a:rPr lang="fr-BE" sz="1600" dirty="0">
                    <a:solidFill>
                      <a:srgbClr val="1B3151"/>
                    </a:solidFill>
                  </a:rPr>
                  <a:t> </a:t>
                </a:r>
                <a:r>
                  <a:rPr lang="fr-BE" sz="1600" dirty="0" err="1">
                    <a:solidFill>
                      <a:srgbClr val="1B3151"/>
                    </a:solidFill>
                  </a:rPr>
                  <a:t>negatief</a:t>
                </a:r>
                <a:r>
                  <a:rPr lang="fr-BE" sz="1600" dirty="0">
                    <a:solidFill>
                      <a:srgbClr val="1B3151"/>
                    </a:solidFill>
                  </a:rPr>
                  <a:t> </a:t>
                </a:r>
                <a:r>
                  <a:rPr lang="fr-BE" sz="1600" dirty="0" err="1">
                    <a:solidFill>
                      <a:srgbClr val="1B3151"/>
                    </a:solidFill>
                  </a:rPr>
                  <a:t>getal</a:t>
                </a:r>
                <a:r>
                  <a:rPr lang="fr-BE" sz="1600" dirty="0">
                    <a:solidFill>
                      <a:srgbClr val="1B3151"/>
                    </a:solidFill>
                  </a:rPr>
                  <a:t> </a:t>
                </a:r>
                <a:r>
                  <a:rPr lang="fr-BE" sz="1600" dirty="0" err="1">
                    <a:solidFill>
                      <a:srgbClr val="1B3151"/>
                    </a:solidFill>
                  </a:rPr>
                  <a:t>uitkomen</a:t>
                </a:r>
                <a:r>
                  <a:rPr lang="fr-BE" sz="1600" dirty="0">
                    <a:solidFill>
                      <a:srgbClr val="1B3151"/>
                    </a:solidFill>
                  </a:rPr>
                  <a:t>. </a:t>
                </a:r>
              </a:p>
              <a:p>
                <a:br>
                  <a:rPr lang="fr-BE" sz="1600" dirty="0">
                    <a:solidFill>
                      <a:srgbClr val="1B3151"/>
                    </a:solidFill>
                  </a:rPr>
                </a:br>
                <a:r>
                  <a:rPr lang="fr-BE" sz="1600" dirty="0">
                    <a:solidFill>
                      <a:srgbClr val="1B3151"/>
                    </a:solidFill>
                  </a:rPr>
                  <a:t>De </a:t>
                </a:r>
                <a:r>
                  <a:rPr lang="fr-BE" sz="1600" dirty="0" err="1">
                    <a:solidFill>
                      <a:srgbClr val="1B3151"/>
                    </a:solidFill>
                  </a:rPr>
                  <a:t>absolute</a:t>
                </a:r>
                <a:r>
                  <a:rPr lang="fr-BE" sz="1600" dirty="0">
                    <a:solidFill>
                      <a:srgbClr val="1B3151"/>
                    </a:solidFill>
                  </a:rPr>
                  <a:t> </a:t>
                </a:r>
                <a:r>
                  <a:rPr lang="fr-BE" sz="1600" dirty="0" err="1">
                    <a:solidFill>
                      <a:srgbClr val="1B3151"/>
                    </a:solidFill>
                  </a:rPr>
                  <a:t>waarde</a:t>
                </a:r>
                <a:r>
                  <a:rPr lang="fr-BE" sz="1600" dirty="0">
                    <a:solidFill>
                      <a:srgbClr val="1B3151"/>
                    </a:solidFill>
                  </a:rPr>
                  <a:t> – </a:t>
                </a:r>
                <a:r>
                  <a:rPr lang="fr-BE" sz="1600" dirty="0" err="1">
                    <a:solidFill>
                      <a:srgbClr val="1B3151"/>
                    </a:solidFill>
                  </a:rPr>
                  <a:t>functie</a:t>
                </a:r>
                <a:r>
                  <a:rPr lang="fr-BE" sz="1600" dirty="0">
                    <a:solidFill>
                      <a:srgbClr val="1B3151"/>
                    </a:solidFill>
                  </a:rPr>
                  <a:t> over -2 </a:t>
                </a:r>
                <a:r>
                  <a:rPr lang="fr-BE" sz="1600" dirty="0" err="1">
                    <a:solidFill>
                      <a:srgbClr val="1B3151"/>
                    </a:solidFill>
                  </a:rPr>
                  <a:t>tot</a:t>
                </a:r>
                <a:r>
                  <a:rPr lang="fr-BE" sz="1600" dirty="0">
                    <a:solidFill>
                      <a:srgbClr val="1B3151"/>
                    </a:solidFill>
                  </a:rPr>
                  <a:t> 2 </a:t>
                </a:r>
                <a:r>
                  <a:rPr lang="fr-BE" sz="1600" dirty="0" err="1">
                    <a:solidFill>
                      <a:srgbClr val="1B3151"/>
                    </a:solidFill>
                  </a:rPr>
                  <a:t>geeft</a:t>
                </a:r>
                <a:r>
                  <a:rPr lang="fr-BE" sz="1600" dirty="0">
                    <a:solidFill>
                      <a:srgbClr val="1B3151"/>
                    </a:solidFill>
                  </a:rPr>
                  <a:t> </a:t>
                </a:r>
                <a:r>
                  <a:rPr lang="fr-BE" sz="1600" dirty="0" err="1">
                    <a:solidFill>
                      <a:srgbClr val="1B3151"/>
                    </a:solidFill>
                  </a:rPr>
                  <a:t>ons</a:t>
                </a:r>
                <a:r>
                  <a:rPr lang="fr-BE" sz="1600" dirty="0">
                    <a:solidFill>
                      <a:srgbClr val="1B3151"/>
                    </a:solidFill>
                  </a:rPr>
                  <a:t> het </a:t>
                </a:r>
                <a:r>
                  <a:rPr lang="fr-BE" sz="1600" dirty="0" err="1">
                    <a:solidFill>
                      <a:srgbClr val="1B3151"/>
                    </a:solidFill>
                  </a:rPr>
                  <a:t>dubbele</a:t>
                </a:r>
                <a:r>
                  <a:rPr lang="fr-BE" sz="1600" dirty="0">
                    <a:solidFill>
                      <a:srgbClr val="1B3151"/>
                    </a:solidFill>
                  </a:rPr>
                  <a:t> van het </a:t>
                </a:r>
                <a:r>
                  <a:rPr lang="fr-BE" sz="1600" dirty="0" err="1">
                    <a:solidFill>
                      <a:srgbClr val="1B3151"/>
                    </a:solidFill>
                  </a:rPr>
                  <a:t>gezochte</a:t>
                </a:r>
                <a:r>
                  <a:rPr lang="fr-BE" sz="1600" dirty="0">
                    <a:solidFill>
                      <a:srgbClr val="1B3151"/>
                    </a:solidFill>
                  </a:rPr>
                  <a:t> </a:t>
                </a:r>
                <a:r>
                  <a:rPr lang="fr-BE" sz="1600" dirty="0" err="1">
                    <a:solidFill>
                      <a:srgbClr val="1B3151"/>
                    </a:solidFill>
                  </a:rPr>
                  <a:t>oppervlak</a:t>
                </a:r>
                <a:r>
                  <a:rPr lang="fr-BE" sz="1600" dirty="0">
                    <a:solidFill>
                      <a:srgbClr val="1B3151"/>
                    </a:solidFill>
                  </a:rPr>
                  <a:t> </a:t>
                </a:r>
                <a14:m>
                  <m:oMath xmlns:m="http://schemas.openxmlformats.org/officeDocument/2006/math">
                    <m:r>
                      <m:rPr>
                        <m:nor/>
                      </m:rPr>
                      <a:rPr lang="fr-BE" sz="1600" dirty="0" smtClean="0">
                        <a:solidFill>
                          <a:schemeClr val="accent1"/>
                        </a:solidFill>
                        <a:sym typeface="Wingdings" panose="05000000000000000000" pitchFamily="2" charset="2"/>
                      </a:rPr>
                      <m:t> </m:t>
                    </m:r>
                    <m:r>
                      <m:rPr>
                        <m:nor/>
                      </m:rPr>
                      <a:rPr lang="fr-BE" sz="1600" b="1" dirty="0" smtClean="0">
                        <a:solidFill>
                          <a:schemeClr val="accent1"/>
                        </a:solidFill>
                        <a:sym typeface="Wingdings" panose="05000000000000000000" pitchFamily="2" charset="2"/>
                      </a:rPr>
                      <m:t>Antwoord</m:t>
                    </m:r>
                    <m:r>
                      <m:rPr>
                        <m:nor/>
                      </m:rPr>
                      <a:rPr lang="fr-BE" sz="1600" b="1" dirty="0" smtClean="0">
                        <a:solidFill>
                          <a:schemeClr val="accent1"/>
                        </a:solidFill>
                        <a:sym typeface="Wingdings" panose="05000000000000000000" pitchFamily="2" charset="2"/>
                      </a:rPr>
                      <m:t> </m:t>
                    </m:r>
                    <m:r>
                      <m:rPr>
                        <m:nor/>
                      </m:rPr>
                      <a:rPr lang="nl-BE" sz="1600" b="1" i="0" dirty="0" smtClean="0">
                        <a:solidFill>
                          <a:schemeClr val="accent1"/>
                        </a:solidFill>
                        <a:sym typeface="Wingdings" panose="05000000000000000000" pitchFamily="2" charset="2"/>
                      </a:rPr>
                      <m:t>B</m:t>
                    </m:r>
                  </m:oMath>
                </a14:m>
                <a:endParaRPr lang="fr-BE" sz="1600" dirty="0">
                  <a:solidFill>
                    <a:srgbClr val="1B3151"/>
                  </a:solidFill>
                </a:endParaRPr>
              </a:p>
            </p:txBody>
          </p:sp>
        </mc:Choice>
        <mc:Fallback>
          <p:sp>
            <p:nvSpPr>
              <p:cNvPr id="4" name="Rectangle: Rounded Corners 3">
                <a:extLst>
                  <a:ext uri="{FF2B5EF4-FFF2-40B4-BE49-F238E27FC236}">
                    <a16:creationId xmlns:a16="http://schemas.microsoft.com/office/drawing/2014/main" id="{000A26B7-7888-B2DE-9DFE-E2E3CFA3A00A}"/>
                  </a:ext>
                </a:extLst>
              </p:cNvPr>
              <p:cNvSpPr>
                <a:spLocks noRot="1" noChangeAspect="1" noMove="1" noResize="1" noEditPoints="1" noAdjustHandles="1" noChangeArrowheads="1" noChangeShapeType="1" noTextEdit="1"/>
              </p:cNvSpPr>
              <p:nvPr/>
            </p:nvSpPr>
            <p:spPr>
              <a:xfrm>
                <a:off x="311072" y="4046742"/>
                <a:ext cx="11569855" cy="1980926"/>
              </a:xfrm>
              <a:prstGeom prst="roundRect">
                <a:avLst/>
              </a:prstGeom>
              <a:blipFill>
                <a:blip r:embed="rId2"/>
                <a:stretch>
                  <a:fillRect t="-14650" b="-17834"/>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D610BEA3-6BDC-EEDE-0148-152C4B0686DE}"/>
              </a:ext>
            </a:extLst>
          </p:cNvPr>
          <p:cNvSpPr/>
          <p:nvPr/>
        </p:nvSpPr>
        <p:spPr>
          <a:xfrm>
            <a:off x="-196887" y="1917827"/>
            <a:ext cx="12879977" cy="151117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19E053AC-2FC8-FAC9-281A-7220E13B3F88}"/>
              </a:ext>
            </a:extLst>
          </p:cNvPr>
          <p:cNvPicPr>
            <a:picLocks noChangeAspect="1"/>
          </p:cNvPicPr>
          <p:nvPr/>
        </p:nvPicPr>
        <p:blipFill>
          <a:blip r:embed="rId3"/>
          <a:stretch>
            <a:fillRect/>
          </a:stretch>
        </p:blipFill>
        <p:spPr>
          <a:xfrm>
            <a:off x="5054387" y="1917827"/>
            <a:ext cx="2083226" cy="1511173"/>
          </a:xfrm>
          <a:prstGeom prst="rect">
            <a:avLst/>
          </a:prstGeom>
        </p:spPr>
      </p:pic>
    </p:spTree>
    <p:extLst>
      <p:ext uri="{BB962C8B-B14F-4D97-AF65-F5344CB8AC3E}">
        <p14:creationId xmlns:p14="http://schemas.microsoft.com/office/powerpoint/2010/main" val="649861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8: </a:t>
            </a:r>
            <a:r>
              <a:rPr lang="fr-BE" dirty="0" err="1"/>
              <a:t>Kansrekenen</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1D91532D-D58F-9060-6A97-EF5C6C763A82}"/>
                  </a:ext>
                </a:extLst>
              </p:cNvPr>
              <p:cNvSpPr/>
              <p:nvPr/>
            </p:nvSpPr>
            <p:spPr>
              <a:xfrm>
                <a:off x="327799" y="3624146"/>
                <a:ext cx="11536401" cy="28560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BE" dirty="0">
                    <a:solidFill>
                      <a:srgbClr val="1B3151"/>
                    </a:solidFill>
                  </a:rPr>
                  <a:t>Dit </a:t>
                </a:r>
                <a:r>
                  <a:rPr lang="fr-BE" dirty="0" err="1">
                    <a:solidFill>
                      <a:srgbClr val="1B3151"/>
                    </a:solidFill>
                  </a:rPr>
                  <a:t>telprobleem</a:t>
                </a:r>
                <a:r>
                  <a:rPr lang="fr-BE" dirty="0">
                    <a:solidFill>
                      <a:srgbClr val="1B3151"/>
                    </a:solidFill>
                  </a:rPr>
                  <a:t> </a:t>
                </a:r>
                <a:r>
                  <a:rPr lang="fr-BE" dirty="0" err="1">
                    <a:solidFill>
                      <a:srgbClr val="1B3151"/>
                    </a:solidFill>
                  </a:rPr>
                  <a:t>is</a:t>
                </a:r>
                <a:r>
                  <a:rPr lang="fr-BE" dirty="0">
                    <a:solidFill>
                      <a:srgbClr val="1B3151"/>
                    </a:solidFill>
                  </a:rPr>
                  <a:t> op te </a:t>
                </a:r>
                <a:r>
                  <a:rPr lang="fr-BE" dirty="0" err="1">
                    <a:solidFill>
                      <a:srgbClr val="1B3151"/>
                    </a:solidFill>
                  </a:rPr>
                  <a:t>lossen</a:t>
                </a:r>
                <a:r>
                  <a:rPr lang="fr-BE" dirty="0">
                    <a:solidFill>
                      <a:srgbClr val="1B3151"/>
                    </a:solidFill>
                  </a:rPr>
                  <a:t> </a:t>
                </a:r>
                <a:r>
                  <a:rPr lang="fr-BE" dirty="0" err="1">
                    <a:solidFill>
                      <a:srgbClr val="1B3151"/>
                    </a:solidFill>
                  </a:rPr>
                  <a:t>door</a:t>
                </a:r>
                <a:r>
                  <a:rPr lang="fr-BE" dirty="0">
                    <a:solidFill>
                      <a:srgbClr val="1B3151"/>
                    </a:solidFill>
                  </a:rPr>
                  <a:t> </a:t>
                </a:r>
                <a:r>
                  <a:rPr lang="fr-BE" dirty="0" err="1">
                    <a:solidFill>
                      <a:srgbClr val="1B3151"/>
                    </a:solidFill>
                  </a:rPr>
                  <a:t>alle</a:t>
                </a:r>
                <a:r>
                  <a:rPr lang="fr-BE" dirty="0">
                    <a:solidFill>
                      <a:srgbClr val="1B3151"/>
                    </a:solidFill>
                  </a:rPr>
                  <a:t> </a:t>
                </a:r>
                <a:r>
                  <a:rPr lang="fr-BE" dirty="0" err="1">
                    <a:solidFill>
                      <a:srgbClr val="1B3151"/>
                    </a:solidFill>
                  </a:rPr>
                  <a:t>mogelijkheden</a:t>
                </a:r>
                <a:r>
                  <a:rPr lang="fr-BE" dirty="0">
                    <a:solidFill>
                      <a:srgbClr val="1B3151"/>
                    </a:solidFill>
                  </a:rPr>
                  <a:t> te </a:t>
                </a:r>
                <a:r>
                  <a:rPr lang="fr-BE" dirty="0" err="1">
                    <a:solidFill>
                      <a:srgbClr val="1B3151"/>
                    </a:solidFill>
                  </a:rPr>
                  <a:t>bekijken</a:t>
                </a:r>
                <a:br>
                  <a:rPr lang="fr-BE" dirty="0">
                    <a:solidFill>
                      <a:srgbClr val="1B3151"/>
                    </a:solidFill>
                  </a:rPr>
                </a:br>
                <a:br>
                  <a:rPr lang="fr-BE" dirty="0">
                    <a:solidFill>
                      <a:srgbClr val="1B3151"/>
                    </a:solidFill>
                  </a:rPr>
                </a:br>
                <a:r>
                  <a:rPr lang="fr-BE" dirty="0" err="1">
                    <a:solidFill>
                      <a:srgbClr val="1B3151"/>
                    </a:solidFill>
                  </a:rPr>
                  <a:t>Mogelijke</a:t>
                </a:r>
                <a:r>
                  <a:rPr lang="fr-BE" dirty="0">
                    <a:solidFill>
                      <a:srgbClr val="1B3151"/>
                    </a:solidFill>
                  </a:rPr>
                  <a:t> </a:t>
                </a:r>
                <a:r>
                  <a:rPr lang="fr-BE" dirty="0" err="1">
                    <a:solidFill>
                      <a:srgbClr val="1B3151"/>
                    </a:solidFill>
                  </a:rPr>
                  <a:t>sommen</a:t>
                </a:r>
                <a:r>
                  <a:rPr lang="fr-BE" dirty="0">
                    <a:solidFill>
                      <a:srgbClr val="1B3151"/>
                    </a:solidFill>
                  </a:rPr>
                  <a:t> </a:t>
                </a:r>
                <a:r>
                  <a:rPr lang="fr-BE" dirty="0" err="1">
                    <a:solidFill>
                      <a:srgbClr val="1B3151"/>
                    </a:solidFill>
                  </a:rPr>
                  <a:t>zijn</a:t>
                </a:r>
                <a:r>
                  <a:rPr lang="fr-BE" dirty="0">
                    <a:solidFill>
                      <a:srgbClr val="1B3151"/>
                    </a:solidFill>
                  </a:rPr>
                  <a:t>: 2,3,4,5,6,7,8,9,10,11 en 12 </a:t>
                </a:r>
                <a:br>
                  <a:rPr lang="fr-BE" dirty="0">
                    <a:solidFill>
                      <a:srgbClr val="1B3151"/>
                    </a:solidFill>
                  </a:rPr>
                </a:br>
                <a:br>
                  <a:rPr lang="fr-BE" dirty="0">
                    <a:solidFill>
                      <a:srgbClr val="1B3151"/>
                    </a:solidFill>
                  </a:rPr>
                </a:br>
                <a:r>
                  <a:rPr lang="fr-BE" dirty="0" err="1">
                    <a:solidFill>
                      <a:srgbClr val="1B3151"/>
                    </a:solidFill>
                  </a:rPr>
                  <a:t>Door</a:t>
                </a:r>
                <a:r>
                  <a:rPr lang="fr-BE" dirty="0">
                    <a:solidFill>
                      <a:srgbClr val="1B3151"/>
                    </a:solidFill>
                  </a:rPr>
                  <a:t> </a:t>
                </a:r>
                <a:r>
                  <a:rPr lang="fr-BE" dirty="0" err="1">
                    <a:solidFill>
                      <a:srgbClr val="1B3151"/>
                    </a:solidFill>
                  </a:rPr>
                  <a:t>logische</a:t>
                </a:r>
                <a:r>
                  <a:rPr lang="fr-BE" dirty="0">
                    <a:solidFill>
                      <a:srgbClr val="1B3151"/>
                    </a:solidFill>
                  </a:rPr>
                  <a:t> </a:t>
                </a:r>
                <a:r>
                  <a:rPr lang="fr-BE" dirty="0" err="1">
                    <a:solidFill>
                      <a:srgbClr val="1B3151"/>
                    </a:solidFill>
                  </a:rPr>
                  <a:t>redenering</a:t>
                </a:r>
                <a:r>
                  <a:rPr lang="fr-BE" dirty="0">
                    <a:solidFill>
                      <a:srgbClr val="1B3151"/>
                    </a:solidFill>
                  </a:rPr>
                  <a:t> kan je </a:t>
                </a:r>
                <a:r>
                  <a:rPr lang="fr-BE" dirty="0" err="1">
                    <a:solidFill>
                      <a:srgbClr val="1B3151"/>
                    </a:solidFill>
                  </a:rPr>
                  <a:t>vinden</a:t>
                </a:r>
                <a:r>
                  <a:rPr lang="fr-BE" dirty="0">
                    <a:solidFill>
                      <a:srgbClr val="1B3151"/>
                    </a:solidFill>
                  </a:rPr>
                  <a:t> </a:t>
                </a:r>
                <a:r>
                  <a:rPr lang="fr-BE" dirty="0" err="1">
                    <a:solidFill>
                      <a:srgbClr val="1B3151"/>
                    </a:solidFill>
                  </a:rPr>
                  <a:t>dat</a:t>
                </a:r>
                <a:r>
                  <a:rPr lang="fr-BE" dirty="0">
                    <a:solidFill>
                      <a:srgbClr val="1B3151"/>
                    </a:solidFill>
                  </a:rPr>
                  <a:t> per </a:t>
                </a:r>
                <a:r>
                  <a:rPr lang="fr-BE" dirty="0" err="1">
                    <a:solidFill>
                      <a:srgbClr val="1B3151"/>
                    </a:solidFill>
                  </a:rPr>
                  <a:t>som</a:t>
                </a:r>
                <a:r>
                  <a:rPr lang="fr-BE" dirty="0">
                    <a:solidFill>
                      <a:srgbClr val="1B3151"/>
                    </a:solidFill>
                  </a:rPr>
                  <a:t>, er </a:t>
                </a:r>
                <a:r>
                  <a:rPr lang="fr-BE" dirty="0" err="1">
                    <a:solidFill>
                      <a:srgbClr val="1B3151"/>
                    </a:solidFill>
                  </a:rPr>
                  <a:t>verschillende</a:t>
                </a:r>
                <a:r>
                  <a:rPr lang="fr-BE" dirty="0">
                    <a:solidFill>
                      <a:srgbClr val="1B3151"/>
                    </a:solidFill>
                  </a:rPr>
                  <a:t> </a:t>
                </a:r>
                <a:r>
                  <a:rPr lang="fr-BE" dirty="0" err="1">
                    <a:solidFill>
                      <a:srgbClr val="1B3151"/>
                    </a:solidFill>
                  </a:rPr>
                  <a:t>mogelijkheden</a:t>
                </a:r>
                <a:r>
                  <a:rPr lang="fr-BE" dirty="0">
                    <a:solidFill>
                      <a:srgbClr val="1B3151"/>
                    </a:solidFill>
                  </a:rPr>
                  <a:t> </a:t>
                </a:r>
                <a:r>
                  <a:rPr lang="fr-BE" dirty="0" err="1">
                    <a:solidFill>
                      <a:srgbClr val="1B3151"/>
                    </a:solidFill>
                  </a:rPr>
                  <a:t>zijn</a:t>
                </a:r>
                <a:r>
                  <a:rPr lang="fr-BE" dirty="0">
                    <a:solidFill>
                      <a:srgbClr val="1B3151"/>
                    </a:solidFill>
                  </a:rPr>
                  <a:t> om </a:t>
                </a:r>
                <a:r>
                  <a:rPr lang="fr-BE" dirty="0" err="1">
                    <a:solidFill>
                      <a:srgbClr val="1B3151"/>
                    </a:solidFill>
                  </a:rPr>
                  <a:t>deze</a:t>
                </a:r>
                <a:r>
                  <a:rPr lang="fr-BE" dirty="0">
                    <a:solidFill>
                      <a:srgbClr val="1B3151"/>
                    </a:solidFill>
                  </a:rPr>
                  <a:t> te </a:t>
                </a:r>
                <a:r>
                  <a:rPr lang="fr-BE" dirty="0" err="1">
                    <a:solidFill>
                      <a:srgbClr val="1B3151"/>
                    </a:solidFill>
                  </a:rPr>
                  <a:t>werpen</a:t>
                </a:r>
                <a:r>
                  <a:rPr lang="fr-BE" dirty="0">
                    <a:solidFill>
                      <a:srgbClr val="1B3151"/>
                    </a:solidFill>
                  </a:rPr>
                  <a:t>: </a:t>
                </a:r>
              </a:p>
              <a:p>
                <a:endParaRPr lang="fr-BE" dirty="0">
                  <a:solidFill>
                    <a:srgbClr val="1B3151"/>
                  </a:solidFill>
                </a:endParaRPr>
              </a:p>
              <a:p>
                <a:r>
                  <a:rPr lang="fr-BE" dirty="0">
                    <a:solidFill>
                      <a:srgbClr val="1B3151"/>
                    </a:solidFill>
                  </a:rPr>
                  <a:t>2,3,4,5,6,7,8,9,10,11,12: Som</a:t>
                </a:r>
                <a:br>
                  <a:rPr lang="fr-BE" dirty="0">
                    <a:solidFill>
                      <a:srgbClr val="1B3151"/>
                    </a:solidFill>
                  </a:rPr>
                </a:br>
                <a:r>
                  <a:rPr lang="fr-BE" dirty="0">
                    <a:solidFill>
                      <a:srgbClr val="1B3151"/>
                    </a:solidFill>
                  </a:rPr>
                  <a:t>1,2,3,4,5,6,5,4,3,2,1: </a:t>
                </a:r>
                <a:r>
                  <a:rPr lang="fr-BE" dirty="0" err="1">
                    <a:solidFill>
                      <a:srgbClr val="1B3151"/>
                    </a:solidFill>
                  </a:rPr>
                  <a:t>Mogelijkheden</a:t>
                </a:r>
                <a:endParaRPr lang="fr-BE" dirty="0">
                  <a:solidFill>
                    <a:srgbClr val="1B3151"/>
                  </a:solidFill>
                </a:endParaRPr>
              </a:p>
              <a:p>
                <a:pPr marL="285750" indent="-285750">
                  <a:buFont typeface="Wingdings" panose="05000000000000000000" pitchFamily="2" charset="2"/>
                  <a:buChar char="à"/>
                </a:pPr>
                <a:r>
                  <a:rPr lang="fr-BE" dirty="0">
                    <a:solidFill>
                      <a:srgbClr val="1B3151"/>
                    </a:solidFill>
                    <a:sym typeface="Wingdings" panose="05000000000000000000" pitchFamily="2" charset="2"/>
                  </a:rPr>
                  <a:t>In </a:t>
                </a:r>
                <a:r>
                  <a:rPr lang="fr-BE" dirty="0" err="1">
                    <a:solidFill>
                      <a:srgbClr val="1B3151"/>
                    </a:solidFill>
                    <a:sym typeface="Wingdings" panose="05000000000000000000" pitchFamily="2" charset="2"/>
                  </a:rPr>
                  <a:t>totaal</a:t>
                </a:r>
                <a:r>
                  <a:rPr lang="fr-BE" dirty="0">
                    <a:solidFill>
                      <a:srgbClr val="1B3151"/>
                    </a:solidFill>
                    <a:sym typeface="Wingdings" panose="05000000000000000000" pitchFamily="2" charset="2"/>
                  </a:rPr>
                  <a:t> 36 </a:t>
                </a:r>
                <a:r>
                  <a:rPr lang="fr-BE" dirty="0" err="1">
                    <a:solidFill>
                      <a:srgbClr val="1B3151"/>
                    </a:solidFill>
                    <a:sym typeface="Wingdings" panose="05000000000000000000" pitchFamily="2" charset="2"/>
                  </a:rPr>
                  <a:t>mogelijkheden</a:t>
                </a:r>
                <a:r>
                  <a:rPr lang="fr-BE" dirty="0">
                    <a:solidFill>
                      <a:srgbClr val="1B3151"/>
                    </a:solidFill>
                    <a:sym typeface="Wingdings" panose="05000000000000000000" pitchFamily="2" charset="2"/>
                  </a:rPr>
                  <a:t>, </a:t>
                </a:r>
                <a:r>
                  <a:rPr lang="fr-BE" dirty="0" err="1">
                    <a:solidFill>
                      <a:srgbClr val="1B3151"/>
                    </a:solidFill>
                    <a:sym typeface="Wingdings" panose="05000000000000000000" pitchFamily="2" charset="2"/>
                  </a:rPr>
                  <a:t>bij</a:t>
                </a:r>
                <a:r>
                  <a:rPr lang="fr-BE" dirty="0">
                    <a:solidFill>
                      <a:srgbClr val="1B3151"/>
                    </a:solidFill>
                    <a:sym typeface="Wingdings" panose="05000000000000000000" pitchFamily="2" charset="2"/>
                  </a:rPr>
                  <a:t> 5 </a:t>
                </a:r>
                <a:r>
                  <a:rPr lang="fr-BE" dirty="0" err="1">
                    <a:solidFill>
                      <a:srgbClr val="1B3151"/>
                    </a:solidFill>
                    <a:sym typeface="Wingdings" panose="05000000000000000000" pitchFamily="2" charset="2"/>
                  </a:rPr>
                  <a:t>zijn</a:t>
                </a:r>
                <a:r>
                  <a:rPr lang="fr-BE" dirty="0">
                    <a:solidFill>
                      <a:srgbClr val="1B3151"/>
                    </a:solidFill>
                    <a:sym typeface="Wingdings" panose="05000000000000000000" pitchFamily="2" charset="2"/>
                  </a:rPr>
                  <a:t> er 4, </a:t>
                </a:r>
                <a:r>
                  <a:rPr lang="fr-BE" dirty="0" err="1">
                    <a:solidFill>
                      <a:srgbClr val="1B3151"/>
                    </a:solidFill>
                    <a:sym typeface="Wingdings" panose="05000000000000000000" pitchFamily="2" charset="2"/>
                  </a:rPr>
                  <a:t>bij</a:t>
                </a:r>
                <a:r>
                  <a:rPr lang="fr-BE" dirty="0">
                    <a:solidFill>
                      <a:srgbClr val="1B3151"/>
                    </a:solidFill>
                    <a:sym typeface="Wingdings" panose="05000000000000000000" pitchFamily="2" charset="2"/>
                  </a:rPr>
                  <a:t> 10 </a:t>
                </a:r>
                <a:r>
                  <a:rPr lang="fr-BE" dirty="0" err="1">
                    <a:solidFill>
                      <a:srgbClr val="1B3151"/>
                    </a:solidFill>
                    <a:sym typeface="Wingdings" panose="05000000000000000000" pitchFamily="2" charset="2"/>
                  </a:rPr>
                  <a:t>zijn</a:t>
                </a:r>
                <a:r>
                  <a:rPr lang="fr-BE" dirty="0">
                    <a:solidFill>
                      <a:srgbClr val="1B3151"/>
                    </a:solidFill>
                    <a:sym typeface="Wingdings" panose="05000000000000000000" pitchFamily="2" charset="2"/>
                  </a:rPr>
                  <a:t> er 3  </a:t>
                </a:r>
                <a14:m>
                  <m:oMath xmlns:m="http://schemas.openxmlformats.org/officeDocument/2006/math">
                    <m:f>
                      <m:fPr>
                        <m:ctrlPr>
                          <a:rPr lang="fr-BE" b="0" i="1" smtClean="0">
                            <a:solidFill>
                              <a:srgbClr val="1B3151"/>
                            </a:solidFill>
                            <a:latin typeface="Cambria Math" panose="02040503050406030204" pitchFamily="18" charset="0"/>
                            <a:sym typeface="Wingdings" panose="05000000000000000000" pitchFamily="2" charset="2"/>
                          </a:rPr>
                        </m:ctrlPr>
                      </m:fPr>
                      <m:num>
                        <m:r>
                          <a:rPr lang="fr-BE" b="0" i="1" smtClean="0">
                            <a:solidFill>
                              <a:srgbClr val="1B3151"/>
                            </a:solidFill>
                            <a:latin typeface="Cambria Math" panose="02040503050406030204" pitchFamily="18" charset="0"/>
                            <a:sym typeface="Wingdings" panose="05000000000000000000" pitchFamily="2" charset="2"/>
                          </a:rPr>
                          <m:t>7</m:t>
                        </m:r>
                      </m:num>
                      <m:den>
                        <m:r>
                          <a:rPr lang="fr-BE" b="0" i="1" smtClean="0">
                            <a:solidFill>
                              <a:srgbClr val="1B3151"/>
                            </a:solidFill>
                            <a:latin typeface="Cambria Math" panose="02040503050406030204" pitchFamily="18" charset="0"/>
                            <a:sym typeface="Wingdings" panose="05000000000000000000" pitchFamily="2" charset="2"/>
                          </a:rPr>
                          <m:t>36</m:t>
                        </m:r>
                      </m:den>
                    </m:f>
                    <m:r>
                      <a:rPr lang="fr-BE" b="0" i="1" smtClean="0">
                        <a:solidFill>
                          <a:srgbClr val="1B3151"/>
                        </a:solidFill>
                        <a:latin typeface="Cambria Math" panose="02040503050406030204" pitchFamily="18" charset="0"/>
                        <a:sym typeface="Wingdings" panose="05000000000000000000" pitchFamily="2" charset="2"/>
                      </a:rPr>
                      <m:t>→</m:t>
                    </m:r>
                    <m:r>
                      <a:rPr lang="fr-BE" b="0" i="1" smtClean="0">
                        <a:solidFill>
                          <a:srgbClr val="1B3151"/>
                        </a:solidFill>
                        <a:latin typeface="Cambria Math" panose="02040503050406030204" pitchFamily="18" charset="0"/>
                        <a:sym typeface="Wingdings" panose="05000000000000000000" pitchFamily="2" charset="2"/>
                      </a:rPr>
                      <m:t>𝐵</m:t>
                    </m:r>
                  </m:oMath>
                </a14:m>
                <a:endParaRPr lang="fr-BE" dirty="0">
                  <a:solidFill>
                    <a:srgbClr val="1B3151"/>
                  </a:solidFill>
                </a:endParaRPr>
              </a:p>
              <a:p>
                <a:endParaRPr lang="fr-BE" dirty="0">
                  <a:solidFill>
                    <a:srgbClr val="1B3151"/>
                  </a:solidFill>
                </a:endParaRPr>
              </a:p>
              <a:p>
                <a:pPr marL="285750" indent="-285750">
                  <a:buFont typeface="Wingdings" panose="05000000000000000000" pitchFamily="2" charset="2"/>
                  <a:buChar char="à"/>
                </a:pPr>
                <a:r>
                  <a:rPr lang="fr-BE" dirty="0" err="1">
                    <a:solidFill>
                      <a:srgbClr val="1B3151"/>
                    </a:solidFill>
                  </a:rPr>
                  <a:t>Mogelijkheden</a:t>
                </a:r>
                <a:r>
                  <a:rPr lang="fr-BE" dirty="0">
                    <a:solidFill>
                      <a:srgbClr val="1B3151"/>
                    </a:solidFill>
                  </a:rPr>
                  <a:t>: 6*6=36			</a:t>
                </a:r>
                <a:r>
                  <a:rPr lang="fr-BE" sz="1800" dirty="0">
                    <a:solidFill>
                      <a:schemeClr val="accent1"/>
                    </a:solidFill>
                    <a:sym typeface="Wingdings" panose="05000000000000000000" pitchFamily="2" charset="2"/>
                  </a:rPr>
                  <a:t> </a:t>
                </a:r>
                <a14:m>
                  <m:oMath xmlns:m="http://schemas.openxmlformats.org/officeDocument/2006/math">
                    <m:r>
                      <m:rPr>
                        <m:nor/>
                      </m:rPr>
                      <a:rPr lang="fr-BE" sz="1800" dirty="0" smtClean="0">
                        <a:solidFill>
                          <a:schemeClr val="accent1"/>
                        </a:solidFill>
                        <a:sym typeface="Wingdings" panose="05000000000000000000" pitchFamily="2" charset="2"/>
                      </a:rPr>
                      <m:t></m:t>
                    </m:r>
                    <m:r>
                      <a:rPr lang="fr-BE" sz="1800" i="1" dirty="0" smtClean="0">
                        <a:solidFill>
                          <a:schemeClr val="accent1"/>
                        </a:solidFill>
                        <a:latin typeface="Cambria Math" panose="02040503050406030204" pitchFamily="18" charset="0"/>
                        <a:sym typeface="Wingdings" panose="05000000000000000000" pitchFamily="2" charset="2"/>
                      </a:rPr>
                      <m:t> </m:t>
                    </m:r>
                  </m:oMath>
                </a14:m>
                <a:r>
                  <a:rPr lang="fr-BE" dirty="0" err="1">
                    <a:solidFill>
                      <a:srgbClr val="1B3151"/>
                    </a:solidFill>
                  </a:rPr>
                  <a:t>Juist</a:t>
                </a:r>
                <a:r>
                  <a:rPr lang="fr-BE" dirty="0">
                    <a:solidFill>
                      <a:srgbClr val="1B3151"/>
                    </a:solidFill>
                  </a:rPr>
                  <a:t>: 7 		</a:t>
                </a:r>
                <a:r>
                  <a:rPr lang="fr-BE" dirty="0">
                    <a:solidFill>
                      <a:schemeClr val="accent1"/>
                    </a:solidFill>
                    <a:sym typeface="Wingdings" panose="05000000000000000000" pitchFamily="2" charset="2"/>
                  </a:rPr>
                  <a:t> </a:t>
                </a:r>
                <a14:m>
                  <m:oMath xmlns:m="http://schemas.openxmlformats.org/officeDocument/2006/math">
                    <m:r>
                      <m:rPr>
                        <m:nor/>
                      </m:rPr>
                      <a:rPr lang="fr-BE" dirty="0">
                        <a:solidFill>
                          <a:schemeClr val="accent1"/>
                        </a:solidFill>
                        <a:sym typeface="Wingdings" panose="05000000000000000000" pitchFamily="2" charset="2"/>
                      </a:rPr>
                      <m:t></m:t>
                    </m:r>
                    <m:r>
                      <a:rPr lang="fr-BE" i="1" dirty="0">
                        <a:solidFill>
                          <a:schemeClr val="accent1"/>
                        </a:solidFill>
                        <a:sym typeface="Wingdings" panose="05000000000000000000" pitchFamily="2" charset="2"/>
                      </a:rPr>
                      <m:t> </m:t>
                    </m:r>
                  </m:oMath>
                </a14:m>
                <a:r>
                  <a:rPr lang="fr-BE" dirty="0">
                    <a:solidFill>
                      <a:srgbClr val="1B3151"/>
                    </a:solidFill>
                  </a:rPr>
                  <a:t>P=7/36	</a:t>
                </a:r>
                <a:br>
                  <a:rPr lang="fr-BE" dirty="0">
                    <a:solidFill>
                      <a:srgbClr val="1B3151"/>
                    </a:solidFill>
                  </a:rPr>
                </a:br>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1D91532D-D58F-9060-6A97-EF5C6C763A82}"/>
                  </a:ext>
                </a:extLst>
              </p:cNvPr>
              <p:cNvSpPr>
                <a:spLocks noRot="1" noChangeAspect="1" noMove="1" noResize="1" noEditPoints="1" noAdjustHandles="1" noChangeArrowheads="1" noChangeShapeType="1" noTextEdit="1"/>
              </p:cNvSpPr>
              <p:nvPr/>
            </p:nvSpPr>
            <p:spPr>
              <a:xfrm>
                <a:off x="327799" y="3624146"/>
                <a:ext cx="11536401" cy="2856099"/>
              </a:xfrm>
              <a:prstGeom prst="roundRect">
                <a:avLst/>
              </a:prstGeom>
              <a:blipFill>
                <a:blip r:embed="rId2"/>
                <a:stretch>
                  <a:fillRect t="-12389" b="-4867"/>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0F61DA0C-E7B2-FAF0-E5FF-53FD31564790}"/>
              </a:ext>
            </a:extLst>
          </p:cNvPr>
          <p:cNvSpPr/>
          <p:nvPr/>
        </p:nvSpPr>
        <p:spPr>
          <a:xfrm>
            <a:off x="-196887" y="1917828"/>
            <a:ext cx="12879977" cy="122977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C69C5C32-EDEB-DB04-F461-1A5E0C655349}"/>
              </a:ext>
            </a:extLst>
          </p:cNvPr>
          <p:cNvPicPr>
            <a:picLocks noChangeAspect="1"/>
          </p:cNvPicPr>
          <p:nvPr/>
        </p:nvPicPr>
        <p:blipFill>
          <a:blip r:embed="rId3"/>
          <a:stretch>
            <a:fillRect/>
          </a:stretch>
        </p:blipFill>
        <p:spPr>
          <a:xfrm>
            <a:off x="4161468" y="1943601"/>
            <a:ext cx="3869064" cy="1203998"/>
          </a:xfrm>
          <a:prstGeom prst="rect">
            <a:avLst/>
          </a:prstGeom>
        </p:spPr>
      </p:pic>
    </p:spTree>
    <p:extLst>
      <p:ext uri="{BB962C8B-B14F-4D97-AF65-F5344CB8AC3E}">
        <p14:creationId xmlns:p14="http://schemas.microsoft.com/office/powerpoint/2010/main" val="835172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9: </a:t>
            </a:r>
            <a:r>
              <a:rPr lang="fr-BE" dirty="0" err="1"/>
              <a:t>Functieverloop</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79B8A6E5-20AA-1FC1-B5F8-833868410CF6}"/>
                  </a:ext>
                </a:extLst>
              </p:cNvPr>
              <p:cNvSpPr/>
              <p:nvPr/>
            </p:nvSpPr>
            <p:spPr>
              <a:xfrm>
                <a:off x="395370" y="3683984"/>
                <a:ext cx="11401259" cy="26406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We </a:t>
                </a:r>
                <a:r>
                  <a:rPr lang="fr-BE" dirty="0" err="1">
                    <a:solidFill>
                      <a:srgbClr val="1B3151"/>
                    </a:solidFill>
                  </a:rPr>
                  <a:t>weten</a:t>
                </a:r>
                <a:r>
                  <a:rPr lang="fr-BE" dirty="0">
                    <a:solidFill>
                      <a:srgbClr val="1B3151"/>
                    </a:solidFill>
                  </a:rPr>
                  <a:t> </a:t>
                </a:r>
                <a:r>
                  <a:rPr lang="fr-BE" dirty="0" err="1">
                    <a:solidFill>
                      <a:srgbClr val="1B3151"/>
                    </a:solidFill>
                  </a:rPr>
                  <a:t>meteen</a:t>
                </a:r>
                <a:r>
                  <a:rPr lang="fr-BE" dirty="0">
                    <a:solidFill>
                      <a:srgbClr val="1B3151"/>
                    </a:solidFill>
                  </a:rPr>
                  <a:t> </a:t>
                </a:r>
                <a:r>
                  <a:rPr lang="fr-BE" dirty="0" err="1">
                    <a:solidFill>
                      <a:srgbClr val="1B3151"/>
                    </a:solidFill>
                  </a:rPr>
                  <a:t>dat</a:t>
                </a:r>
                <a:r>
                  <a:rPr lang="fr-BE" dirty="0">
                    <a:solidFill>
                      <a:srgbClr val="1B3151"/>
                    </a:solidFill>
                  </a:rPr>
                  <a:t> d=1, </a:t>
                </a:r>
                <a:r>
                  <a:rPr lang="fr-BE" dirty="0" err="1">
                    <a:solidFill>
                      <a:srgbClr val="1B3151"/>
                    </a:solidFill>
                  </a:rPr>
                  <a:t>want</a:t>
                </a:r>
                <a:r>
                  <a:rPr lang="fr-BE" dirty="0">
                    <a:solidFill>
                      <a:srgbClr val="1B3151"/>
                    </a:solidFill>
                  </a:rPr>
                  <a:t> </a:t>
                </a:r>
                <a:r>
                  <a:rPr lang="fr-BE" dirty="0" err="1">
                    <a:solidFill>
                      <a:srgbClr val="1B3151"/>
                    </a:solidFill>
                  </a:rPr>
                  <a:t>bij</a:t>
                </a:r>
                <a:r>
                  <a:rPr lang="fr-BE" dirty="0">
                    <a:solidFill>
                      <a:srgbClr val="1B3151"/>
                    </a:solidFill>
                  </a:rPr>
                  <a:t> x=0 </a:t>
                </a:r>
                <a:r>
                  <a:rPr lang="fr-BE" dirty="0" err="1">
                    <a:solidFill>
                      <a:srgbClr val="1B3151"/>
                    </a:solidFill>
                  </a:rPr>
                  <a:t>blijft</a:t>
                </a:r>
                <a:r>
                  <a:rPr lang="fr-BE" dirty="0">
                    <a:solidFill>
                      <a:srgbClr val="1B3151"/>
                    </a:solidFill>
                  </a:rPr>
                  <a:t> </a:t>
                </a:r>
                <a:r>
                  <a:rPr lang="fr-BE" dirty="0" err="1">
                    <a:solidFill>
                      <a:srgbClr val="1B3151"/>
                    </a:solidFill>
                  </a:rPr>
                  <a:t>enkel</a:t>
                </a:r>
                <a:r>
                  <a:rPr lang="fr-BE" dirty="0">
                    <a:solidFill>
                      <a:srgbClr val="1B3151"/>
                    </a:solidFill>
                  </a:rPr>
                  <a:t> de </a:t>
                </a:r>
                <a:r>
                  <a:rPr lang="fr-BE" dirty="0" err="1">
                    <a:solidFill>
                      <a:srgbClr val="1B3151"/>
                    </a:solidFill>
                  </a:rPr>
                  <a:t>laatste</a:t>
                </a:r>
                <a:r>
                  <a:rPr lang="fr-BE" dirty="0">
                    <a:solidFill>
                      <a:srgbClr val="1B3151"/>
                    </a:solidFill>
                  </a:rPr>
                  <a:t> </a:t>
                </a:r>
                <a:r>
                  <a:rPr lang="fr-BE" dirty="0" err="1">
                    <a:solidFill>
                      <a:srgbClr val="1B3151"/>
                    </a:solidFill>
                  </a:rPr>
                  <a:t>term</a:t>
                </a:r>
                <a:r>
                  <a:rPr lang="fr-BE" dirty="0">
                    <a:solidFill>
                      <a:srgbClr val="1B3151"/>
                    </a:solidFill>
                  </a:rPr>
                  <a:t> over. </a:t>
                </a:r>
                <a:br>
                  <a:rPr lang="fr-BE" dirty="0">
                    <a:solidFill>
                      <a:srgbClr val="1B3151"/>
                    </a:solidFill>
                  </a:rPr>
                </a:br>
                <a:br>
                  <a:rPr lang="fr-BE" dirty="0">
                    <a:solidFill>
                      <a:srgbClr val="1B3151"/>
                    </a:solidFill>
                  </a:rPr>
                </a:br>
                <a:r>
                  <a:rPr lang="fr-BE" dirty="0" err="1">
                    <a:solidFill>
                      <a:srgbClr val="1B3151"/>
                    </a:solidFill>
                  </a:rPr>
                  <a:t>Verder</a:t>
                </a:r>
                <a:r>
                  <a:rPr lang="fr-BE" dirty="0">
                    <a:solidFill>
                      <a:srgbClr val="1B3151"/>
                    </a:solidFill>
                  </a:rPr>
                  <a:t> </a:t>
                </a:r>
                <a:r>
                  <a:rPr lang="fr-BE" dirty="0" err="1">
                    <a:solidFill>
                      <a:srgbClr val="1B3151"/>
                    </a:solidFill>
                  </a:rPr>
                  <a:t>vinden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dat</a:t>
                </a:r>
                <a:r>
                  <a:rPr lang="fr-BE" dirty="0">
                    <a:solidFill>
                      <a:srgbClr val="1B3151"/>
                    </a:solidFill>
                  </a:rPr>
                  <a:t>: </a:t>
                </a:r>
                <a14:m>
                  <m:oMath xmlns:m="http://schemas.openxmlformats.org/officeDocument/2006/math">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∗−8+</m:t>
                    </m:r>
                    <m:r>
                      <a:rPr lang="fr-BE" b="0" i="1" smtClean="0">
                        <a:solidFill>
                          <a:srgbClr val="1B3151"/>
                        </a:solidFill>
                        <a:latin typeface="Cambria Math" panose="02040503050406030204" pitchFamily="18" charset="0"/>
                      </a:rPr>
                      <m:t>𝑏</m:t>
                    </m:r>
                    <m:r>
                      <a:rPr lang="fr-BE" b="0" i="1" smtClean="0">
                        <a:solidFill>
                          <a:srgbClr val="1B3151"/>
                        </a:solidFill>
                        <a:latin typeface="Cambria Math" panose="02040503050406030204" pitchFamily="18" charset="0"/>
                      </a:rPr>
                      <m:t>∗4−</m:t>
                    </m:r>
                    <m:r>
                      <a:rPr lang="fr-BE" b="0" i="1" smtClean="0">
                        <a:solidFill>
                          <a:srgbClr val="1B3151"/>
                        </a:solidFill>
                        <a:latin typeface="Cambria Math" panose="02040503050406030204" pitchFamily="18" charset="0"/>
                      </a:rPr>
                      <m:t>𝑐</m:t>
                    </m:r>
                    <m:r>
                      <a:rPr lang="fr-BE" b="0" i="1" smtClean="0">
                        <a:solidFill>
                          <a:srgbClr val="1B3151"/>
                        </a:solidFill>
                        <a:latin typeface="Cambria Math" panose="02040503050406030204" pitchFamily="18" charset="0"/>
                      </a:rPr>
                      <m:t>∗2+1=0</m:t>
                    </m:r>
                  </m:oMath>
                </a14:m>
                <a:endParaRPr lang="fr-BE" b="0" dirty="0">
                  <a:solidFill>
                    <a:srgbClr val="1B3151"/>
                  </a:solidFill>
                </a:endParaRPr>
              </a:p>
              <a:p>
                <a:pPr algn="ctr"/>
                <a:r>
                  <a:rPr lang="fr-BE" dirty="0">
                    <a:solidFill>
                      <a:srgbClr val="1B3151"/>
                    </a:solidFill>
                  </a:rPr>
                  <a:t>En </a:t>
                </a:r>
                <a14:m>
                  <m:oMath xmlns:m="http://schemas.openxmlformats.org/officeDocument/2006/math">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∗1+</m:t>
                    </m:r>
                    <m:r>
                      <a:rPr lang="fr-BE" b="0" i="1" smtClean="0">
                        <a:solidFill>
                          <a:srgbClr val="1B3151"/>
                        </a:solidFill>
                        <a:latin typeface="Cambria Math" panose="02040503050406030204" pitchFamily="18" charset="0"/>
                      </a:rPr>
                      <m:t>𝑏</m:t>
                    </m:r>
                    <m:r>
                      <a:rPr lang="fr-BE" b="0" i="1" smtClean="0">
                        <a:solidFill>
                          <a:srgbClr val="1B3151"/>
                        </a:solidFill>
                        <a:latin typeface="Cambria Math" panose="02040503050406030204" pitchFamily="18" charset="0"/>
                      </a:rPr>
                      <m:t>∗1+</m:t>
                    </m:r>
                    <m:r>
                      <a:rPr lang="fr-BE" b="0" i="1" smtClean="0">
                        <a:solidFill>
                          <a:srgbClr val="1B3151"/>
                        </a:solidFill>
                        <a:latin typeface="Cambria Math" panose="02040503050406030204" pitchFamily="18" charset="0"/>
                      </a:rPr>
                      <m:t>𝑐</m:t>
                    </m:r>
                    <m:r>
                      <a:rPr lang="fr-BE" b="0" i="1" smtClean="0">
                        <a:solidFill>
                          <a:srgbClr val="1B3151"/>
                        </a:solidFill>
                        <a:latin typeface="Cambria Math" panose="02040503050406030204" pitchFamily="18" charset="0"/>
                      </a:rPr>
                      <m:t>∗1+1=0</m:t>
                    </m:r>
                  </m:oMath>
                </a14:m>
                <a:r>
                  <a:rPr lang="fr-BE" b="0" dirty="0">
                    <a:solidFill>
                      <a:srgbClr val="1B3151"/>
                    </a:solidFill>
                  </a:rPr>
                  <a:t> (</a:t>
                </a:r>
                <a:r>
                  <a:rPr lang="fr-BE" b="0" dirty="0" err="1">
                    <a:solidFill>
                      <a:srgbClr val="1B3151"/>
                    </a:solidFill>
                  </a:rPr>
                  <a:t>raakpunt</a:t>
                </a:r>
                <a:r>
                  <a:rPr lang="fr-BE" b="0" dirty="0">
                    <a:solidFill>
                      <a:srgbClr val="1B3151"/>
                    </a:solidFill>
                  </a:rPr>
                  <a:t>)</a:t>
                </a:r>
              </a:p>
              <a:p>
                <a:pPr algn="ctr"/>
                <a:r>
                  <a:rPr lang="fr-BE" dirty="0">
                    <a:solidFill>
                      <a:srgbClr val="1B3151"/>
                    </a:solidFill>
                  </a:rPr>
                  <a:t>En </a:t>
                </a:r>
                <a14:m>
                  <m:oMath xmlns:m="http://schemas.openxmlformats.org/officeDocument/2006/math">
                    <m:r>
                      <a:rPr lang="fr-BE" b="0" i="0" smtClean="0">
                        <a:solidFill>
                          <a:srgbClr val="1B3151"/>
                        </a:solidFill>
                        <a:latin typeface="Cambria Math" panose="02040503050406030204" pitchFamily="18" charset="0"/>
                      </a:rPr>
                      <m:t>3∗</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∗1+2∗</m:t>
                    </m:r>
                    <m:r>
                      <a:rPr lang="fr-BE" b="0" i="1" smtClean="0">
                        <a:solidFill>
                          <a:srgbClr val="1B3151"/>
                        </a:solidFill>
                        <a:latin typeface="Cambria Math" panose="02040503050406030204" pitchFamily="18" charset="0"/>
                      </a:rPr>
                      <m:t>𝑏</m:t>
                    </m:r>
                    <m:r>
                      <a:rPr lang="fr-BE" b="0" i="1" smtClean="0">
                        <a:solidFill>
                          <a:srgbClr val="1B3151"/>
                        </a:solidFill>
                        <a:latin typeface="Cambria Math" panose="02040503050406030204" pitchFamily="18" charset="0"/>
                      </a:rPr>
                      <m:t>∗1+</m:t>
                    </m:r>
                    <m:r>
                      <a:rPr lang="fr-BE" b="0" i="1" smtClean="0">
                        <a:solidFill>
                          <a:srgbClr val="1B3151"/>
                        </a:solidFill>
                        <a:latin typeface="Cambria Math" panose="02040503050406030204" pitchFamily="18" charset="0"/>
                      </a:rPr>
                      <m:t>𝑐</m:t>
                    </m:r>
                    <m:r>
                      <a:rPr lang="fr-BE" b="0" i="1" smtClean="0">
                        <a:solidFill>
                          <a:srgbClr val="1B3151"/>
                        </a:solidFill>
                        <a:latin typeface="Cambria Math" panose="02040503050406030204" pitchFamily="18" charset="0"/>
                      </a:rPr>
                      <m:t>=0</m:t>
                    </m:r>
                  </m:oMath>
                </a14:m>
                <a:r>
                  <a:rPr lang="fr-BE" dirty="0">
                    <a:solidFill>
                      <a:srgbClr val="1B3151"/>
                    </a:solidFill>
                  </a:rPr>
                  <a:t> (</a:t>
                </a:r>
                <a:r>
                  <a:rPr lang="fr-BE" dirty="0" err="1">
                    <a:solidFill>
                      <a:srgbClr val="1B3151"/>
                    </a:solidFill>
                  </a:rPr>
                  <a:t>afgeleide</a:t>
                </a:r>
                <a:r>
                  <a:rPr lang="fr-BE" dirty="0">
                    <a:solidFill>
                      <a:srgbClr val="1B3151"/>
                    </a:solidFill>
                  </a:rPr>
                  <a:t> </a:t>
                </a:r>
                <a:r>
                  <a:rPr lang="fr-BE" dirty="0" err="1">
                    <a:solidFill>
                      <a:srgbClr val="1B3151"/>
                    </a:solidFill>
                  </a:rPr>
                  <a:t>raakpunt</a:t>
                </a:r>
                <a:r>
                  <a:rPr lang="fr-BE" dirty="0">
                    <a:solidFill>
                      <a:srgbClr val="1B3151"/>
                    </a:solidFill>
                  </a:rPr>
                  <a:t> =0) </a:t>
                </a:r>
              </a:p>
              <a:p>
                <a:pPr algn="ctr"/>
                <a:endParaRPr lang="fr-BE" dirty="0">
                  <a:solidFill>
                    <a:srgbClr val="1B3151"/>
                  </a:solidFill>
                </a:endParaRPr>
              </a:p>
              <a:p>
                <a:pPr algn="ctr"/>
                <a:r>
                  <a:rPr lang="fr-BE" dirty="0" err="1">
                    <a:solidFill>
                      <a:srgbClr val="1B3151"/>
                    </a:solidFill>
                  </a:rPr>
                  <a:t>Stelsel</a:t>
                </a:r>
                <a:r>
                  <a:rPr lang="fr-BE" dirty="0">
                    <a:solidFill>
                      <a:srgbClr val="1B3151"/>
                    </a:solidFill>
                  </a:rPr>
                  <a:t> </a:t>
                </a:r>
                <a:r>
                  <a:rPr lang="fr-BE" dirty="0" err="1">
                    <a:solidFill>
                      <a:srgbClr val="1B3151"/>
                    </a:solidFill>
                  </a:rPr>
                  <a:t>oplossen</a:t>
                </a:r>
                <a:r>
                  <a:rPr lang="fr-BE" dirty="0">
                    <a:solidFill>
                      <a:srgbClr val="1B3151"/>
                    </a:solidFill>
                  </a:rPr>
                  <a:t> </a:t>
                </a:r>
                <a:r>
                  <a:rPr lang="fr-BE" dirty="0">
                    <a:solidFill>
                      <a:srgbClr val="1B3151"/>
                    </a:solidFill>
                    <a:sym typeface="Wingdings" panose="05000000000000000000" pitchFamily="2" charset="2"/>
                  </a:rPr>
                  <a:t> </a:t>
                </a:r>
                <a14:m>
                  <m:oMath xmlns:m="http://schemas.openxmlformats.org/officeDocument/2006/math">
                    <m:r>
                      <a:rPr lang="fr-BE" b="0" i="1" smtClean="0">
                        <a:solidFill>
                          <a:srgbClr val="1B3151"/>
                        </a:solidFill>
                        <a:latin typeface="Cambria Math" panose="02040503050406030204" pitchFamily="18" charset="0"/>
                        <a:sym typeface="Wingdings" panose="05000000000000000000" pitchFamily="2" charset="2"/>
                      </a:rPr>
                      <m:t>𝑎</m:t>
                    </m:r>
                    <m:r>
                      <a:rPr lang="fr-BE" b="0" i="1" smtClean="0">
                        <a:solidFill>
                          <a:srgbClr val="1B3151"/>
                        </a:solidFill>
                        <a:latin typeface="Cambria Math" panose="02040503050406030204" pitchFamily="18" charset="0"/>
                        <a:sym typeface="Wingdings" panose="05000000000000000000" pitchFamily="2" charset="2"/>
                      </a:rPr>
                      <m:t>=</m:t>
                    </m:r>
                    <m:f>
                      <m:fPr>
                        <m:ctrlPr>
                          <a:rPr lang="fr-BE" b="0" i="1" smtClean="0">
                            <a:solidFill>
                              <a:srgbClr val="1B3151"/>
                            </a:solidFill>
                            <a:latin typeface="Cambria Math" panose="02040503050406030204" pitchFamily="18" charset="0"/>
                            <a:sym typeface="Wingdings" panose="05000000000000000000" pitchFamily="2" charset="2"/>
                          </a:rPr>
                        </m:ctrlPr>
                      </m:fPr>
                      <m:num>
                        <m:r>
                          <a:rPr lang="fr-BE" b="0" i="1" smtClean="0">
                            <a:solidFill>
                              <a:srgbClr val="1B3151"/>
                            </a:solidFill>
                            <a:latin typeface="Cambria Math" panose="02040503050406030204" pitchFamily="18" charset="0"/>
                            <a:sym typeface="Wingdings" panose="05000000000000000000" pitchFamily="2" charset="2"/>
                          </a:rPr>
                          <m:t>1</m:t>
                        </m:r>
                      </m:num>
                      <m:den>
                        <m:r>
                          <a:rPr lang="fr-BE" b="0" i="1" smtClean="0">
                            <a:solidFill>
                              <a:srgbClr val="1B3151"/>
                            </a:solidFill>
                            <a:latin typeface="Cambria Math" panose="02040503050406030204" pitchFamily="18" charset="0"/>
                            <a:sym typeface="Wingdings" panose="05000000000000000000" pitchFamily="2" charset="2"/>
                          </a:rPr>
                          <m:t>2</m:t>
                        </m:r>
                      </m:den>
                    </m:f>
                    <m:r>
                      <m:rPr>
                        <m:nor/>
                      </m:rPr>
                      <a:rPr lang="nl-BE" b="0" i="0" smtClean="0">
                        <a:solidFill>
                          <a:srgbClr val="1B3151"/>
                        </a:solidFill>
                        <a:latin typeface="Cambria Math" panose="02040503050406030204" pitchFamily="18" charset="0"/>
                        <a:sym typeface="Wingdings" panose="05000000000000000000" pitchFamily="2" charset="2"/>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D</m:t>
                    </m:r>
                  </m:oMath>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79B8A6E5-20AA-1FC1-B5F8-833868410CF6}"/>
                  </a:ext>
                </a:extLst>
              </p:cNvPr>
              <p:cNvSpPr>
                <a:spLocks noRot="1" noChangeAspect="1" noMove="1" noResize="1" noEditPoints="1" noAdjustHandles="1" noChangeArrowheads="1" noChangeShapeType="1" noTextEdit="1"/>
              </p:cNvSpPr>
              <p:nvPr/>
            </p:nvSpPr>
            <p:spPr>
              <a:xfrm>
                <a:off x="395370" y="3683984"/>
                <a:ext cx="11401259" cy="2640616"/>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588A27AA-FBAA-3AF7-6D80-526881E154EE}"/>
              </a:ext>
            </a:extLst>
          </p:cNvPr>
          <p:cNvSpPr/>
          <p:nvPr/>
        </p:nvSpPr>
        <p:spPr>
          <a:xfrm>
            <a:off x="-196887" y="1917828"/>
            <a:ext cx="12879977" cy="156428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12061F39-4EFC-A7AD-EA20-8EBF3FE6AB3B}"/>
              </a:ext>
            </a:extLst>
          </p:cNvPr>
          <p:cNvPicPr>
            <a:picLocks noChangeAspect="1"/>
          </p:cNvPicPr>
          <p:nvPr/>
        </p:nvPicPr>
        <p:blipFill>
          <a:blip r:embed="rId3"/>
          <a:stretch>
            <a:fillRect/>
          </a:stretch>
        </p:blipFill>
        <p:spPr>
          <a:xfrm>
            <a:off x="4300202" y="1917828"/>
            <a:ext cx="3591596" cy="1564284"/>
          </a:xfrm>
          <a:prstGeom prst="rect">
            <a:avLst/>
          </a:prstGeom>
        </p:spPr>
      </p:pic>
    </p:spTree>
    <p:extLst>
      <p:ext uri="{BB962C8B-B14F-4D97-AF65-F5344CB8AC3E}">
        <p14:creationId xmlns:p14="http://schemas.microsoft.com/office/powerpoint/2010/main" val="1571816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10: </a:t>
            </a:r>
            <a:r>
              <a:rPr lang="fr-BE" dirty="0" err="1"/>
              <a:t>Integralen</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9CF4ED22-44FD-0A6E-180B-89180BF13C7A}"/>
                  </a:ext>
                </a:extLst>
              </p:cNvPr>
              <p:cNvSpPr/>
              <p:nvPr/>
            </p:nvSpPr>
            <p:spPr>
              <a:xfrm>
                <a:off x="272043" y="4059044"/>
                <a:ext cx="11647913" cy="226555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Werk </a:t>
                </a:r>
                <a:r>
                  <a:rPr lang="fr-BE" dirty="0" err="1">
                    <a:solidFill>
                      <a:srgbClr val="1B3151"/>
                    </a:solidFill>
                  </a:rPr>
                  <a:t>eerst</a:t>
                </a:r>
                <a:r>
                  <a:rPr lang="fr-BE" dirty="0">
                    <a:solidFill>
                      <a:srgbClr val="1B3151"/>
                    </a:solidFill>
                  </a:rPr>
                  <a:t> de </a:t>
                </a:r>
                <a:r>
                  <a:rPr lang="fr-BE" dirty="0" err="1">
                    <a:solidFill>
                      <a:srgbClr val="1B3151"/>
                    </a:solidFill>
                  </a:rPr>
                  <a:t>onbepaalde</a:t>
                </a:r>
                <a:r>
                  <a:rPr lang="fr-BE" dirty="0">
                    <a:solidFill>
                      <a:srgbClr val="1B3151"/>
                    </a:solidFill>
                  </a:rPr>
                  <a:t> </a:t>
                </a:r>
                <a:r>
                  <a:rPr lang="fr-BE" dirty="0" err="1">
                    <a:solidFill>
                      <a:srgbClr val="1B3151"/>
                    </a:solidFill>
                  </a:rPr>
                  <a:t>integraal</a:t>
                </a:r>
                <a:r>
                  <a:rPr lang="fr-BE" dirty="0">
                    <a:solidFill>
                      <a:srgbClr val="1B3151"/>
                    </a:solidFill>
                  </a:rPr>
                  <a:t> </a:t>
                </a:r>
                <a:r>
                  <a:rPr lang="fr-BE" dirty="0" err="1">
                    <a:solidFill>
                      <a:srgbClr val="1B3151"/>
                    </a:solidFill>
                  </a:rPr>
                  <a:t>uit</a:t>
                </a:r>
                <a:r>
                  <a:rPr lang="fr-BE" dirty="0">
                    <a:solidFill>
                      <a:srgbClr val="1B3151"/>
                    </a:solidFill>
                  </a:rPr>
                  <a:t> </a:t>
                </a:r>
                <a:r>
                  <a:rPr lang="fr-BE" dirty="0">
                    <a:solidFill>
                      <a:srgbClr val="1B3151"/>
                    </a:solidFill>
                    <a:sym typeface="Wingdings" panose="05000000000000000000" pitchFamily="2" charset="2"/>
                  </a:rPr>
                  <a:t> </a:t>
                </a:r>
                <a14:m>
                  <m:oMath xmlns:m="http://schemas.openxmlformats.org/officeDocument/2006/math">
                    <m:r>
                      <a:rPr lang="fr-BE" b="0" i="1" smtClean="0">
                        <a:solidFill>
                          <a:srgbClr val="1B3151"/>
                        </a:solidFill>
                        <a:latin typeface="Cambria Math" panose="02040503050406030204" pitchFamily="18" charset="0"/>
                        <a:sym typeface="Wingdings" panose="05000000000000000000" pitchFamily="2" charset="2"/>
                      </a:rPr>
                      <m:t>𝑡</m:t>
                    </m:r>
                    <m:r>
                      <a:rPr lang="fr-BE" b="0" i="1" smtClean="0">
                        <a:solidFill>
                          <a:srgbClr val="1B3151"/>
                        </a:solidFill>
                        <a:latin typeface="Cambria Math" panose="02040503050406030204" pitchFamily="18" charset="0"/>
                        <a:sym typeface="Wingdings" panose="05000000000000000000" pitchFamily="2" charset="2"/>
                      </a:rPr>
                      <m:t>−</m:t>
                    </m:r>
                    <m:func>
                      <m:funcPr>
                        <m:ctrlPr>
                          <a:rPr lang="fr-BE" b="0" i="1" smtClean="0">
                            <a:solidFill>
                              <a:srgbClr val="1B3151"/>
                            </a:solidFill>
                            <a:latin typeface="Cambria Math" panose="02040503050406030204" pitchFamily="18" charset="0"/>
                            <a:sym typeface="Wingdings" panose="05000000000000000000" pitchFamily="2" charset="2"/>
                          </a:rPr>
                        </m:ctrlPr>
                      </m:funcPr>
                      <m:fName>
                        <m:r>
                          <m:rPr>
                            <m:sty m:val="p"/>
                          </m:rPr>
                          <a:rPr lang="fr-BE" b="0" i="0" smtClean="0">
                            <a:solidFill>
                              <a:srgbClr val="1B3151"/>
                            </a:solidFill>
                            <a:latin typeface="Cambria Math" panose="02040503050406030204" pitchFamily="18" charset="0"/>
                            <a:sym typeface="Wingdings" panose="05000000000000000000" pitchFamily="2" charset="2"/>
                          </a:rPr>
                          <m:t>ln</m:t>
                        </m:r>
                      </m:fName>
                      <m:e>
                        <m:d>
                          <m:dPr>
                            <m:ctrlPr>
                              <a:rPr lang="fr-BE" b="0" i="1" smtClean="0">
                                <a:solidFill>
                                  <a:srgbClr val="1B3151"/>
                                </a:solidFill>
                                <a:latin typeface="Cambria Math" panose="02040503050406030204" pitchFamily="18" charset="0"/>
                                <a:sym typeface="Wingdings" panose="05000000000000000000" pitchFamily="2" charset="2"/>
                              </a:rPr>
                            </m:ctrlPr>
                          </m:dPr>
                          <m:e>
                            <m:r>
                              <a:rPr lang="fr-BE" b="0" i="1" smtClean="0">
                                <a:solidFill>
                                  <a:srgbClr val="1B3151"/>
                                </a:solidFill>
                                <a:latin typeface="Cambria Math" panose="02040503050406030204" pitchFamily="18" charset="0"/>
                                <a:sym typeface="Wingdings" panose="05000000000000000000" pitchFamily="2" charset="2"/>
                              </a:rPr>
                              <m:t>𝑡</m:t>
                            </m:r>
                            <m:r>
                              <a:rPr lang="fr-BE" b="0" i="1" smtClean="0">
                                <a:solidFill>
                                  <a:srgbClr val="1B3151"/>
                                </a:solidFill>
                                <a:latin typeface="Cambria Math" panose="02040503050406030204" pitchFamily="18" charset="0"/>
                                <a:sym typeface="Wingdings" panose="05000000000000000000" pitchFamily="2" charset="2"/>
                              </a:rPr>
                              <m:t>+1</m:t>
                            </m:r>
                          </m:e>
                        </m:d>
                      </m:e>
                    </m:func>
                    <m:r>
                      <a:rPr lang="fr-BE" b="0" i="1" smtClean="0">
                        <a:solidFill>
                          <a:srgbClr val="1B3151"/>
                        </a:solidFill>
                        <a:latin typeface="Cambria Math" panose="02040503050406030204" pitchFamily="18" charset="0"/>
                        <a:sym typeface="Wingdings" panose="05000000000000000000" pitchFamily="2" charset="2"/>
                      </a:rPr>
                      <m:t>→</m:t>
                    </m:r>
                    <m:r>
                      <a:rPr lang="fr-BE" b="0" i="1" smtClean="0">
                        <a:solidFill>
                          <a:srgbClr val="1B3151"/>
                        </a:solidFill>
                        <a:latin typeface="Cambria Math" panose="02040503050406030204" pitchFamily="18" charset="0"/>
                        <a:sym typeface="Wingdings" panose="05000000000000000000" pitchFamily="2" charset="2"/>
                      </a:rPr>
                      <m:t>𝑖𝑛𝑣𝑢𝑙𝑙𝑒𝑛</m:t>
                    </m:r>
                    <m:r>
                      <a:rPr lang="fr-BE" b="0" i="1" smtClean="0">
                        <a:solidFill>
                          <a:srgbClr val="1B3151"/>
                        </a:solidFill>
                        <a:latin typeface="Cambria Math" panose="02040503050406030204" pitchFamily="18" charset="0"/>
                        <a:sym typeface="Wingdings" panose="05000000000000000000" pitchFamily="2" charset="2"/>
                      </a:rPr>
                      <m:t>→</m:t>
                    </m:r>
                    <m:r>
                      <a:rPr lang="fr-BE" b="0" i="1" smtClean="0">
                        <a:solidFill>
                          <a:srgbClr val="1B3151"/>
                        </a:solidFill>
                        <a:latin typeface="Cambria Math" panose="02040503050406030204" pitchFamily="18" charset="0"/>
                        <a:sym typeface="Wingdings" panose="05000000000000000000" pitchFamily="2" charset="2"/>
                      </a:rPr>
                      <m:t>𝑎</m:t>
                    </m:r>
                    <m:r>
                      <a:rPr lang="fr-BE" b="0" i="1" smtClean="0">
                        <a:solidFill>
                          <a:srgbClr val="1B3151"/>
                        </a:solidFill>
                        <a:latin typeface="Cambria Math" panose="02040503050406030204" pitchFamily="18" charset="0"/>
                        <a:sym typeface="Wingdings" panose="05000000000000000000" pitchFamily="2" charset="2"/>
                      </a:rPr>
                      <m:t>+1−</m:t>
                    </m:r>
                    <m:func>
                      <m:funcPr>
                        <m:ctrlPr>
                          <a:rPr lang="fr-BE" b="0" i="1" smtClean="0">
                            <a:solidFill>
                              <a:srgbClr val="1B3151"/>
                            </a:solidFill>
                            <a:latin typeface="Cambria Math" panose="02040503050406030204" pitchFamily="18" charset="0"/>
                            <a:sym typeface="Wingdings" panose="05000000000000000000" pitchFamily="2" charset="2"/>
                          </a:rPr>
                        </m:ctrlPr>
                      </m:funcPr>
                      <m:fName>
                        <m:r>
                          <m:rPr>
                            <m:sty m:val="p"/>
                          </m:rPr>
                          <a:rPr lang="fr-BE" b="0" i="0" smtClean="0">
                            <a:solidFill>
                              <a:srgbClr val="1B3151"/>
                            </a:solidFill>
                            <a:latin typeface="Cambria Math" panose="02040503050406030204" pitchFamily="18" charset="0"/>
                            <a:sym typeface="Wingdings" panose="05000000000000000000" pitchFamily="2" charset="2"/>
                          </a:rPr>
                          <m:t>ln</m:t>
                        </m:r>
                      </m:fName>
                      <m:e>
                        <m:d>
                          <m:dPr>
                            <m:ctrlPr>
                              <a:rPr lang="fr-BE" b="0" i="1" smtClean="0">
                                <a:solidFill>
                                  <a:srgbClr val="1B3151"/>
                                </a:solidFill>
                                <a:latin typeface="Cambria Math" panose="02040503050406030204" pitchFamily="18" charset="0"/>
                                <a:sym typeface="Wingdings" panose="05000000000000000000" pitchFamily="2" charset="2"/>
                              </a:rPr>
                            </m:ctrlPr>
                          </m:dPr>
                          <m:e>
                            <m:r>
                              <a:rPr lang="fr-BE" b="0" i="1" smtClean="0">
                                <a:solidFill>
                                  <a:srgbClr val="1B3151"/>
                                </a:solidFill>
                                <a:latin typeface="Cambria Math" panose="02040503050406030204" pitchFamily="18" charset="0"/>
                                <a:sym typeface="Wingdings" panose="05000000000000000000" pitchFamily="2" charset="2"/>
                              </a:rPr>
                              <m:t>𝑎</m:t>
                            </m:r>
                            <m:r>
                              <a:rPr lang="fr-BE" b="0" i="1" smtClean="0">
                                <a:solidFill>
                                  <a:srgbClr val="1B3151"/>
                                </a:solidFill>
                                <a:latin typeface="Cambria Math" panose="02040503050406030204" pitchFamily="18" charset="0"/>
                                <a:sym typeface="Wingdings" panose="05000000000000000000" pitchFamily="2" charset="2"/>
                              </a:rPr>
                              <m:t>+2</m:t>
                            </m:r>
                          </m:e>
                        </m:d>
                      </m:e>
                    </m:func>
                    <m:r>
                      <a:rPr lang="fr-BE" b="0" i="1" smtClean="0">
                        <a:solidFill>
                          <a:srgbClr val="1B3151"/>
                        </a:solidFill>
                        <a:latin typeface="Cambria Math" panose="02040503050406030204" pitchFamily="18" charset="0"/>
                        <a:sym typeface="Wingdings" panose="05000000000000000000" pitchFamily="2" charset="2"/>
                      </a:rPr>
                      <m:t>−(</m:t>
                    </m:r>
                    <m:r>
                      <a:rPr lang="fr-BE" b="0" i="1" smtClean="0">
                        <a:solidFill>
                          <a:srgbClr val="1B3151"/>
                        </a:solidFill>
                        <a:latin typeface="Cambria Math" panose="02040503050406030204" pitchFamily="18" charset="0"/>
                        <a:sym typeface="Wingdings" panose="05000000000000000000" pitchFamily="2" charset="2"/>
                      </a:rPr>
                      <m:t>𝑎</m:t>
                    </m:r>
                    <m:r>
                      <a:rPr lang="fr-BE" b="0" i="1" smtClean="0">
                        <a:solidFill>
                          <a:srgbClr val="1B3151"/>
                        </a:solidFill>
                        <a:latin typeface="Cambria Math" panose="02040503050406030204" pitchFamily="18" charset="0"/>
                        <a:sym typeface="Wingdings" panose="05000000000000000000" pitchFamily="2" charset="2"/>
                      </a:rPr>
                      <m:t>−</m:t>
                    </m:r>
                    <m:func>
                      <m:funcPr>
                        <m:ctrlPr>
                          <a:rPr lang="fr-BE" b="0" i="1" smtClean="0">
                            <a:solidFill>
                              <a:srgbClr val="1B3151"/>
                            </a:solidFill>
                            <a:latin typeface="Cambria Math" panose="02040503050406030204" pitchFamily="18" charset="0"/>
                            <a:sym typeface="Wingdings" panose="05000000000000000000" pitchFamily="2" charset="2"/>
                          </a:rPr>
                        </m:ctrlPr>
                      </m:funcPr>
                      <m:fName>
                        <m:r>
                          <m:rPr>
                            <m:sty m:val="p"/>
                          </m:rPr>
                          <a:rPr lang="fr-BE" b="0" i="0" smtClean="0">
                            <a:solidFill>
                              <a:srgbClr val="1B3151"/>
                            </a:solidFill>
                            <a:latin typeface="Cambria Math" panose="02040503050406030204" pitchFamily="18" charset="0"/>
                            <a:sym typeface="Wingdings" panose="05000000000000000000" pitchFamily="2" charset="2"/>
                          </a:rPr>
                          <m:t>ln</m:t>
                        </m:r>
                      </m:fName>
                      <m:e>
                        <m:d>
                          <m:dPr>
                            <m:ctrlPr>
                              <a:rPr lang="fr-BE" b="0" i="1" smtClean="0">
                                <a:solidFill>
                                  <a:srgbClr val="1B3151"/>
                                </a:solidFill>
                                <a:latin typeface="Cambria Math" panose="02040503050406030204" pitchFamily="18" charset="0"/>
                                <a:sym typeface="Wingdings" panose="05000000000000000000" pitchFamily="2" charset="2"/>
                              </a:rPr>
                            </m:ctrlPr>
                          </m:dPr>
                          <m:e>
                            <m:r>
                              <a:rPr lang="fr-BE" b="0" i="1" smtClean="0">
                                <a:solidFill>
                                  <a:srgbClr val="1B3151"/>
                                </a:solidFill>
                                <a:latin typeface="Cambria Math" panose="02040503050406030204" pitchFamily="18" charset="0"/>
                                <a:sym typeface="Wingdings" panose="05000000000000000000" pitchFamily="2" charset="2"/>
                              </a:rPr>
                              <m:t>𝑎</m:t>
                            </m:r>
                            <m:r>
                              <a:rPr lang="fr-BE" b="0" i="1" smtClean="0">
                                <a:solidFill>
                                  <a:srgbClr val="1B3151"/>
                                </a:solidFill>
                                <a:latin typeface="Cambria Math" panose="02040503050406030204" pitchFamily="18" charset="0"/>
                                <a:sym typeface="Wingdings" panose="05000000000000000000" pitchFamily="2" charset="2"/>
                              </a:rPr>
                              <m:t>+1</m:t>
                            </m:r>
                          </m:e>
                        </m:d>
                      </m:e>
                    </m:func>
                    <m:r>
                      <a:rPr lang="fr-BE" b="0" i="1" smtClean="0">
                        <a:solidFill>
                          <a:srgbClr val="1B3151"/>
                        </a:solidFill>
                        <a:latin typeface="Cambria Math" panose="02040503050406030204" pitchFamily="18" charset="0"/>
                        <a:sym typeface="Wingdings" panose="05000000000000000000" pitchFamily="2" charset="2"/>
                      </a:rPr>
                      <m:t>=2</m:t>
                    </m:r>
                  </m:oMath>
                </a14:m>
                <a:endParaRPr lang="fr-BE" b="0" dirty="0">
                  <a:solidFill>
                    <a:srgbClr val="1B3151"/>
                  </a:solidFill>
                  <a:sym typeface="Wingdings" panose="05000000000000000000" pitchFamily="2" charset="2"/>
                </a:endParaRP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func>
                        <m:funcPr>
                          <m:ctrlPr>
                            <a:rPr lang="fr-BE" b="0" i="1" smtClean="0">
                              <a:solidFill>
                                <a:srgbClr val="1B3151"/>
                              </a:solidFill>
                              <a:latin typeface="Cambria Math" panose="02040503050406030204" pitchFamily="18" charset="0"/>
                            </a:rPr>
                          </m:ctrlPr>
                        </m:funcPr>
                        <m:fName>
                          <m:r>
                            <m:rPr>
                              <m:sty m:val="p"/>
                            </m:rPr>
                            <a:rPr lang="fr-BE" b="0" i="0" smtClean="0">
                              <a:solidFill>
                                <a:srgbClr val="1B3151"/>
                              </a:solidFill>
                              <a:latin typeface="Cambria Math" panose="02040503050406030204" pitchFamily="18" charset="0"/>
                            </a:rPr>
                            <m:t>ln</m:t>
                          </m:r>
                        </m:fName>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+1</m:t>
                              </m:r>
                            </m:e>
                          </m:d>
                        </m:e>
                      </m:func>
                      <m:r>
                        <a:rPr lang="fr-BE" b="0" i="1" smtClean="0">
                          <a:solidFill>
                            <a:srgbClr val="1B3151"/>
                          </a:solidFill>
                          <a:latin typeface="Cambria Math" panose="02040503050406030204" pitchFamily="18" charset="0"/>
                        </a:rPr>
                        <m:t>−</m:t>
                      </m:r>
                      <m:func>
                        <m:funcPr>
                          <m:ctrlPr>
                            <a:rPr lang="fr-BE" b="0" i="1" smtClean="0">
                              <a:solidFill>
                                <a:srgbClr val="1B3151"/>
                              </a:solidFill>
                              <a:latin typeface="Cambria Math" panose="02040503050406030204" pitchFamily="18" charset="0"/>
                            </a:rPr>
                          </m:ctrlPr>
                        </m:funcPr>
                        <m:fName>
                          <m:r>
                            <m:rPr>
                              <m:sty m:val="p"/>
                            </m:rPr>
                            <a:rPr lang="fr-BE" b="0" i="0" smtClean="0">
                              <a:solidFill>
                                <a:srgbClr val="1B3151"/>
                              </a:solidFill>
                              <a:latin typeface="Cambria Math" panose="02040503050406030204" pitchFamily="18" charset="0"/>
                            </a:rPr>
                            <m:t>ln</m:t>
                          </m:r>
                        </m:fName>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+2</m:t>
                              </m:r>
                            </m:e>
                          </m:d>
                        </m:e>
                      </m:func>
                      <m:r>
                        <a:rPr lang="fr-BE" b="0" i="1" smtClean="0">
                          <a:solidFill>
                            <a:srgbClr val="1B3151"/>
                          </a:solidFill>
                          <a:latin typeface="Cambria Math" panose="02040503050406030204" pitchFamily="18" charset="0"/>
                        </a:rPr>
                        <m:t>=1→</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𝑒</m:t>
                          </m:r>
                        </m:e>
                        <m:sup>
                          <m:func>
                            <m:funcPr>
                              <m:ctrlPr>
                                <a:rPr lang="fr-BE" b="0" i="1" smtClean="0">
                                  <a:solidFill>
                                    <a:srgbClr val="1B3151"/>
                                  </a:solidFill>
                                  <a:latin typeface="Cambria Math" panose="02040503050406030204" pitchFamily="18" charset="0"/>
                                </a:rPr>
                              </m:ctrlPr>
                            </m:funcPr>
                            <m:fName>
                              <m:r>
                                <m:rPr>
                                  <m:sty m:val="p"/>
                                </m:rPr>
                                <a:rPr lang="fr-BE" b="0" i="0" smtClean="0">
                                  <a:solidFill>
                                    <a:srgbClr val="1B3151"/>
                                  </a:solidFill>
                                  <a:latin typeface="Cambria Math" panose="02040503050406030204" pitchFamily="18" charset="0"/>
                                </a:rPr>
                                <m:t>ln</m:t>
                              </m:r>
                            </m:fName>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+1</m:t>
                                  </m:r>
                                </m:e>
                              </m:d>
                            </m:e>
                          </m:func>
                          <m:r>
                            <a:rPr lang="fr-BE" b="0" i="1" smtClean="0">
                              <a:solidFill>
                                <a:srgbClr val="1B3151"/>
                              </a:solidFill>
                              <a:latin typeface="Cambria Math" panose="02040503050406030204" pitchFamily="18" charset="0"/>
                            </a:rPr>
                            <m:t>−</m:t>
                          </m:r>
                          <m:func>
                            <m:funcPr>
                              <m:ctrlPr>
                                <a:rPr lang="fr-BE" b="0" i="1" smtClean="0">
                                  <a:solidFill>
                                    <a:srgbClr val="1B3151"/>
                                  </a:solidFill>
                                  <a:latin typeface="Cambria Math" panose="02040503050406030204" pitchFamily="18" charset="0"/>
                                </a:rPr>
                              </m:ctrlPr>
                            </m:funcPr>
                            <m:fName>
                              <m:r>
                                <m:rPr>
                                  <m:sty m:val="p"/>
                                </m:rPr>
                                <a:rPr lang="fr-BE" b="0" i="0" smtClean="0">
                                  <a:solidFill>
                                    <a:srgbClr val="1B3151"/>
                                  </a:solidFill>
                                  <a:latin typeface="Cambria Math" panose="02040503050406030204" pitchFamily="18" charset="0"/>
                                </a:rPr>
                                <m:t>ln</m:t>
                              </m:r>
                            </m:fName>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+2</m:t>
                                  </m:r>
                                </m:e>
                              </m:d>
                            </m:e>
                          </m:func>
                        </m:sup>
                      </m:sSup>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𝑒</m:t>
                          </m:r>
                        </m:e>
                        <m:sup>
                          <m:r>
                            <a:rPr lang="fr-BE" b="0" i="1" smtClean="0">
                              <a:solidFill>
                                <a:srgbClr val="1B3151"/>
                              </a:solidFill>
                              <a:latin typeface="Cambria Math" panose="02040503050406030204" pitchFamily="18" charset="0"/>
                            </a:rPr>
                            <m:t>1</m:t>
                          </m:r>
                        </m:sup>
                      </m:sSup>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𝑒</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2</m:t>
                          </m:r>
                          <m:r>
                            <a:rPr lang="fr-BE" b="0" i="1" smtClean="0">
                              <a:solidFill>
                                <a:srgbClr val="1B3151"/>
                              </a:solidFill>
                              <a:latin typeface="Cambria Math" panose="02040503050406030204" pitchFamily="18" charset="0"/>
                            </a:rPr>
                            <m:t>𝑒</m:t>
                          </m:r>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1−</m:t>
                          </m:r>
                          <m:r>
                            <a:rPr lang="fr-BE" b="0" i="1" smtClean="0">
                              <a:solidFill>
                                <a:srgbClr val="1B3151"/>
                              </a:solidFill>
                              <a:latin typeface="Cambria Math" panose="02040503050406030204" pitchFamily="18" charset="0"/>
                            </a:rPr>
                            <m:t>𝑒</m:t>
                          </m:r>
                        </m:den>
                      </m:f>
                    </m:oMath>
                  </m:oMathPara>
                </a14:m>
                <a:endParaRPr lang="nl-BE" b="0" dirty="0">
                  <a:solidFill>
                    <a:srgbClr val="1B3151"/>
                  </a:solidFill>
                </a:endParaRP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B</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9CF4ED22-44FD-0A6E-180B-89180BF13C7A}"/>
                  </a:ext>
                </a:extLst>
              </p:cNvPr>
              <p:cNvSpPr>
                <a:spLocks noRot="1" noChangeAspect="1" noMove="1" noResize="1" noEditPoints="1" noAdjustHandles="1" noChangeArrowheads="1" noChangeShapeType="1" noTextEdit="1"/>
              </p:cNvSpPr>
              <p:nvPr/>
            </p:nvSpPr>
            <p:spPr>
              <a:xfrm>
                <a:off x="272043" y="4059044"/>
                <a:ext cx="11647913" cy="2265556"/>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40F0310F-E9F9-D648-5816-C078781F046A}"/>
              </a:ext>
            </a:extLst>
          </p:cNvPr>
          <p:cNvSpPr/>
          <p:nvPr/>
        </p:nvSpPr>
        <p:spPr>
          <a:xfrm>
            <a:off x="-196887" y="1917828"/>
            <a:ext cx="12879977" cy="20604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F90AC312-7A70-6B20-BF81-CCAAC58C2085}"/>
              </a:ext>
            </a:extLst>
          </p:cNvPr>
          <p:cNvPicPr>
            <a:picLocks noChangeAspect="1"/>
          </p:cNvPicPr>
          <p:nvPr/>
        </p:nvPicPr>
        <p:blipFill>
          <a:blip r:embed="rId3"/>
          <a:stretch>
            <a:fillRect/>
          </a:stretch>
        </p:blipFill>
        <p:spPr>
          <a:xfrm>
            <a:off x="4701117" y="1917828"/>
            <a:ext cx="2789766" cy="2060437"/>
          </a:xfrm>
          <a:prstGeom prst="rect">
            <a:avLst/>
          </a:prstGeom>
        </p:spPr>
      </p:pic>
    </p:spTree>
    <p:extLst>
      <p:ext uri="{BB962C8B-B14F-4D97-AF65-F5344CB8AC3E}">
        <p14:creationId xmlns:p14="http://schemas.microsoft.com/office/powerpoint/2010/main" val="340090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 </a:t>
            </a:r>
            <a:r>
              <a:rPr lang="fr-BE" dirty="0" err="1"/>
              <a:t>Optica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B5B573F1-AF85-5577-37C6-A8B5F5AA4CB8}"/>
                  </a:ext>
                </a:extLst>
              </p:cNvPr>
              <p:cNvSpPr/>
              <p:nvPr/>
            </p:nvSpPr>
            <p:spPr>
              <a:xfrm>
                <a:off x="790575" y="3638432"/>
                <a:ext cx="10610850" cy="25877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Een </a:t>
                </a:r>
                <a:r>
                  <a:rPr lang="fr-BE" dirty="0" err="1">
                    <a:solidFill>
                      <a:srgbClr val="1B3151"/>
                    </a:solidFill>
                  </a:rPr>
                  <a:t>grafische</a:t>
                </a:r>
                <a:r>
                  <a:rPr lang="fr-BE" dirty="0">
                    <a:solidFill>
                      <a:srgbClr val="1B3151"/>
                    </a:solidFill>
                  </a:rPr>
                  <a:t> </a:t>
                </a:r>
                <a:r>
                  <a:rPr lang="fr-BE" dirty="0" err="1">
                    <a:solidFill>
                      <a:srgbClr val="1B3151"/>
                    </a:solidFill>
                  </a:rPr>
                  <a:t>voorstelling</a:t>
                </a:r>
                <a:r>
                  <a:rPr lang="fr-BE" dirty="0">
                    <a:solidFill>
                      <a:srgbClr val="1B3151"/>
                    </a:solidFill>
                  </a:rPr>
                  <a:t> (of </a:t>
                </a:r>
                <a:r>
                  <a:rPr lang="fr-BE" dirty="0" err="1">
                    <a:solidFill>
                      <a:srgbClr val="1B3151"/>
                    </a:solidFill>
                  </a:rPr>
                  <a:t>goed</a:t>
                </a:r>
                <a:r>
                  <a:rPr lang="fr-BE" dirty="0">
                    <a:solidFill>
                      <a:srgbClr val="1B3151"/>
                    </a:solidFill>
                  </a:rPr>
                  <a:t> </a:t>
                </a:r>
                <a:r>
                  <a:rPr lang="fr-BE" dirty="0" err="1">
                    <a:solidFill>
                      <a:srgbClr val="1B3151"/>
                    </a:solidFill>
                  </a:rPr>
                  <a:t>begrijpend</a:t>
                </a:r>
                <a:r>
                  <a:rPr lang="fr-BE" dirty="0">
                    <a:solidFill>
                      <a:srgbClr val="1B3151"/>
                    </a:solidFill>
                  </a:rPr>
                  <a:t> </a:t>
                </a:r>
                <a:r>
                  <a:rPr lang="fr-BE" dirty="0" err="1">
                    <a:solidFill>
                      <a:srgbClr val="1B3151"/>
                    </a:solidFill>
                  </a:rPr>
                  <a:t>lezen</a:t>
                </a:r>
                <a:r>
                  <a:rPr lang="fr-BE" dirty="0">
                    <a:solidFill>
                      <a:srgbClr val="1B3151"/>
                    </a:solidFill>
                  </a:rPr>
                  <a:t>) kan </a:t>
                </a:r>
                <a:r>
                  <a:rPr lang="fr-BE" dirty="0" err="1">
                    <a:solidFill>
                      <a:srgbClr val="1B3151"/>
                    </a:solidFill>
                  </a:rPr>
                  <a:t>helpen</a:t>
                </a:r>
                <a:r>
                  <a:rPr lang="fr-BE" dirty="0">
                    <a:solidFill>
                      <a:srgbClr val="1B3151"/>
                    </a:solidFill>
                  </a:rPr>
                  <a:t>! </a:t>
                </a:r>
                <a:r>
                  <a:rPr lang="fr-BE" dirty="0" err="1">
                    <a:solidFill>
                      <a:srgbClr val="1B3151"/>
                    </a:solidFill>
                  </a:rPr>
                  <a:t>Zowel</a:t>
                </a:r>
                <a:r>
                  <a:rPr lang="fr-BE" dirty="0">
                    <a:solidFill>
                      <a:srgbClr val="1B3151"/>
                    </a:solidFill>
                  </a:rPr>
                  <a:t> </a:t>
                </a:r>
                <a:r>
                  <a:rPr lang="fr-BE" dirty="0" err="1">
                    <a:solidFill>
                      <a:srgbClr val="1B3151"/>
                    </a:solidFill>
                  </a:rPr>
                  <a:t>beeld</a:t>
                </a:r>
                <a:r>
                  <a:rPr lang="fr-BE" dirty="0">
                    <a:solidFill>
                      <a:srgbClr val="1B3151"/>
                    </a:solidFill>
                  </a:rPr>
                  <a:t> </a:t>
                </a:r>
                <a:r>
                  <a:rPr lang="fr-BE" dirty="0" err="1">
                    <a:solidFill>
                      <a:srgbClr val="1B3151"/>
                    </a:solidFill>
                  </a:rPr>
                  <a:t>als</a:t>
                </a:r>
                <a:r>
                  <a:rPr lang="fr-BE" dirty="0">
                    <a:solidFill>
                      <a:srgbClr val="1B3151"/>
                    </a:solidFill>
                  </a:rPr>
                  <a:t> </a:t>
                </a:r>
                <a:r>
                  <a:rPr lang="fr-BE" dirty="0" err="1">
                    <a:solidFill>
                      <a:srgbClr val="1B3151"/>
                    </a:solidFill>
                  </a:rPr>
                  <a:t>voorwerp</a:t>
                </a:r>
                <a:r>
                  <a:rPr lang="fr-BE" dirty="0">
                    <a:solidFill>
                      <a:srgbClr val="1B3151"/>
                    </a:solidFill>
                  </a:rPr>
                  <a:t> </a:t>
                </a:r>
                <a:r>
                  <a:rPr lang="fr-BE" dirty="0" err="1">
                    <a:solidFill>
                      <a:srgbClr val="1B3151"/>
                    </a:solidFill>
                  </a:rPr>
                  <a:t>staan</a:t>
                </a:r>
                <a:r>
                  <a:rPr lang="fr-BE" dirty="0">
                    <a:solidFill>
                      <a:srgbClr val="1B3151"/>
                    </a:solidFill>
                  </a:rPr>
                  <a:t> </a:t>
                </a:r>
                <a:r>
                  <a:rPr lang="fr-BE" b="1" dirty="0" err="1">
                    <a:solidFill>
                      <a:srgbClr val="1B3151"/>
                    </a:solidFill>
                  </a:rPr>
                  <a:t>voor</a:t>
                </a:r>
                <a:r>
                  <a:rPr lang="fr-BE" dirty="0">
                    <a:solidFill>
                      <a:srgbClr val="1B3151"/>
                    </a:solidFill>
                  </a:rPr>
                  <a:t> de </a:t>
                </a:r>
                <a:r>
                  <a:rPr lang="fr-BE" dirty="0" err="1">
                    <a:solidFill>
                      <a:srgbClr val="1B3151"/>
                    </a:solidFill>
                  </a:rPr>
                  <a:t>lens</a:t>
                </a:r>
                <a:r>
                  <a:rPr lang="fr-BE" dirty="0">
                    <a:solidFill>
                      <a:srgbClr val="1B3151"/>
                    </a:solidFill>
                  </a:rPr>
                  <a:t> </a:t>
                </a:r>
                <a:r>
                  <a:rPr lang="fr-BE" dirty="0">
                    <a:solidFill>
                      <a:srgbClr val="1B3151"/>
                    </a:solidFill>
                    <a:sym typeface="Wingdings" panose="05000000000000000000" pitchFamily="2" charset="2"/>
                  </a:rPr>
                  <a:t> </a:t>
                </a:r>
              </a:p>
              <a:p>
                <a:pPr algn="ctr"/>
                <a:endParaRPr lang="fr-BE" dirty="0">
                  <a:solidFill>
                    <a:srgbClr val="1B3151"/>
                  </a:solidFill>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𝑣</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𝑏</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𝑓</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15</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30</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𝑓</m:t>
                          </m:r>
                        </m:den>
                      </m:f>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𝑓</m:t>
                      </m:r>
                      <m:r>
                        <a:rPr lang="fr-BE" b="0" i="1" smtClean="0">
                          <a:solidFill>
                            <a:srgbClr val="1B3151"/>
                          </a:solidFill>
                          <a:latin typeface="Cambria Math" panose="02040503050406030204" pitchFamily="18" charset="0"/>
                        </a:rPr>
                        <m:t>=30 </m:t>
                      </m:r>
                      <m:r>
                        <a:rPr lang="fr-BE" b="0" i="1" smtClean="0">
                          <a:solidFill>
                            <a:srgbClr val="1B3151"/>
                          </a:solidFill>
                          <a:latin typeface="Cambria Math" panose="02040503050406030204" pitchFamily="18" charset="0"/>
                        </a:rPr>
                        <m:t>𝑐𝑚</m:t>
                      </m:r>
                      <m:r>
                        <m:rPr>
                          <m:nor/>
                        </m:rPr>
                        <a:rPr lang="nl-BE" b="0" i="0" smtClean="0">
                          <a:solidFill>
                            <a:srgbClr val="1B3151"/>
                          </a:solidFill>
                          <a:latin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dirty="0">
                          <a:solidFill>
                            <a:schemeClr val="accent1"/>
                          </a:solidFill>
                          <a:sym typeface="Wingdings" panose="05000000000000000000" pitchFamily="2" charset="2"/>
                        </a:rPr>
                        <m:t>D</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B5B573F1-AF85-5577-37C6-A8B5F5AA4CB8}"/>
                  </a:ext>
                </a:extLst>
              </p:cNvPr>
              <p:cNvSpPr>
                <a:spLocks noRot="1" noChangeAspect="1" noMove="1" noResize="1" noEditPoints="1" noAdjustHandles="1" noChangeArrowheads="1" noChangeShapeType="1" noTextEdit="1"/>
              </p:cNvSpPr>
              <p:nvPr/>
            </p:nvSpPr>
            <p:spPr>
              <a:xfrm>
                <a:off x="790575" y="3638432"/>
                <a:ext cx="10610850" cy="2587791"/>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F3C8D9DF-C609-61A6-5867-7F3D89B51D9E}"/>
              </a:ext>
            </a:extLst>
          </p:cNvPr>
          <p:cNvSpPr/>
          <p:nvPr/>
        </p:nvSpPr>
        <p:spPr>
          <a:xfrm>
            <a:off x="-196887" y="1917828"/>
            <a:ext cx="12879977" cy="16171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ED9F1FC7-4064-5113-F6B8-5151600659A0}"/>
              </a:ext>
            </a:extLst>
          </p:cNvPr>
          <p:cNvPicPr>
            <a:picLocks noChangeAspect="1"/>
          </p:cNvPicPr>
          <p:nvPr/>
        </p:nvPicPr>
        <p:blipFill>
          <a:blip r:embed="rId3"/>
          <a:stretch>
            <a:fillRect/>
          </a:stretch>
        </p:blipFill>
        <p:spPr>
          <a:xfrm>
            <a:off x="3391760" y="2021323"/>
            <a:ext cx="5408480" cy="1219030"/>
          </a:xfrm>
          <a:prstGeom prst="rect">
            <a:avLst/>
          </a:prstGeom>
        </p:spPr>
      </p:pic>
    </p:spTree>
    <p:extLst>
      <p:ext uri="{BB962C8B-B14F-4D97-AF65-F5344CB8AC3E}">
        <p14:creationId xmlns:p14="http://schemas.microsoft.com/office/powerpoint/2010/main" val="3957810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B907-959C-E5D8-4927-762173A75A27}"/>
              </a:ext>
            </a:extLst>
          </p:cNvPr>
          <p:cNvSpPr>
            <a:spLocks noGrp="1"/>
          </p:cNvSpPr>
          <p:nvPr>
            <p:ph type="title"/>
          </p:nvPr>
        </p:nvSpPr>
        <p:spPr/>
        <p:txBody>
          <a:bodyPr>
            <a:normAutofit/>
          </a:bodyPr>
          <a:lstStyle/>
          <a:p>
            <a:r>
              <a:rPr lang="fr-BE" sz="6000" dirty="0" err="1"/>
              <a:t>Wiskunde</a:t>
            </a:r>
            <a:endParaRPr lang="fr-BE" sz="6000" dirty="0"/>
          </a:p>
        </p:txBody>
      </p:sp>
      <p:sp>
        <p:nvSpPr>
          <p:cNvPr id="3" name="Text Placeholder 2">
            <a:extLst>
              <a:ext uri="{FF2B5EF4-FFF2-40B4-BE49-F238E27FC236}">
                <a16:creationId xmlns:a16="http://schemas.microsoft.com/office/drawing/2014/main" id="{AAB699B1-EE4A-7D45-0805-7D02820E581C}"/>
              </a:ext>
            </a:extLst>
          </p:cNvPr>
          <p:cNvSpPr>
            <a:spLocks noGrp="1"/>
          </p:cNvSpPr>
          <p:nvPr>
            <p:ph type="body" idx="1"/>
          </p:nvPr>
        </p:nvSpPr>
        <p:spPr/>
        <p:txBody>
          <a:bodyPr/>
          <a:lstStyle/>
          <a:p>
            <a:endParaRPr lang="fr-BE"/>
          </a:p>
        </p:txBody>
      </p:sp>
      <p:pic>
        <p:nvPicPr>
          <p:cNvPr id="4" name="Graphic 3" descr="Wiskunde met effen opvulling">
            <a:extLst>
              <a:ext uri="{FF2B5EF4-FFF2-40B4-BE49-F238E27FC236}">
                <a16:creationId xmlns:a16="http://schemas.microsoft.com/office/drawing/2014/main" id="{47872452-6E46-A39C-F861-16E2275438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1749" y="3536169"/>
            <a:ext cx="914400" cy="914400"/>
          </a:xfrm>
          <a:prstGeom prst="rect">
            <a:avLst/>
          </a:prstGeom>
        </p:spPr>
      </p:pic>
    </p:spTree>
    <p:extLst>
      <p:ext uri="{BB962C8B-B14F-4D97-AF65-F5344CB8AC3E}">
        <p14:creationId xmlns:p14="http://schemas.microsoft.com/office/powerpoint/2010/main" val="305669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2: </a:t>
            </a:r>
            <a:r>
              <a:rPr lang="fr-BE" dirty="0" err="1"/>
              <a:t>Hydrostatica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6224D3A4-F782-EBD0-F7F2-33BEDC7572E5}"/>
                  </a:ext>
                </a:extLst>
              </p:cNvPr>
              <p:cNvSpPr/>
              <p:nvPr/>
            </p:nvSpPr>
            <p:spPr>
              <a:xfrm>
                <a:off x="375490" y="3858323"/>
                <a:ext cx="11235318" cy="217634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Een </a:t>
                </a:r>
                <a:r>
                  <a:rPr lang="fr-BE" dirty="0" err="1">
                    <a:solidFill>
                      <a:srgbClr val="1B3151"/>
                    </a:solidFill>
                  </a:rPr>
                  <a:t>hydrostatica</a:t>
                </a:r>
                <a:r>
                  <a:rPr lang="fr-BE" dirty="0">
                    <a:solidFill>
                      <a:srgbClr val="1B3151"/>
                    </a:solidFill>
                  </a:rPr>
                  <a:t> </a:t>
                </a:r>
                <a:r>
                  <a:rPr lang="fr-BE" dirty="0" err="1">
                    <a:solidFill>
                      <a:srgbClr val="1B3151"/>
                    </a:solidFill>
                  </a:rPr>
                  <a:t>oefening</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nemen</a:t>
                </a:r>
                <a:r>
                  <a:rPr lang="fr-BE" dirty="0">
                    <a:solidFill>
                      <a:srgbClr val="1B3151"/>
                    </a:solidFill>
                  </a:rPr>
                  <a:t> </a:t>
                </a:r>
                <a:r>
                  <a:rPr lang="fr-BE" dirty="0" err="1">
                    <a:solidFill>
                      <a:srgbClr val="1B3151"/>
                    </a:solidFill>
                  </a:rPr>
                  <a:t>een</a:t>
                </a:r>
                <a:r>
                  <a:rPr lang="fr-BE" dirty="0">
                    <a:solidFill>
                      <a:srgbClr val="1B3151"/>
                    </a:solidFill>
                  </a:rPr>
                  <a:t> punt op </a:t>
                </a:r>
                <a:r>
                  <a:rPr lang="fr-BE" dirty="0" err="1">
                    <a:solidFill>
                      <a:srgbClr val="1B3151"/>
                    </a:solidFill>
                  </a:rPr>
                  <a:t>dezelfde</a:t>
                </a:r>
                <a:r>
                  <a:rPr lang="fr-BE" dirty="0">
                    <a:solidFill>
                      <a:srgbClr val="1B3151"/>
                    </a:solidFill>
                  </a:rPr>
                  <a:t> </a:t>
                </a:r>
                <a:r>
                  <a:rPr lang="fr-BE" dirty="0" err="1">
                    <a:solidFill>
                      <a:srgbClr val="1B3151"/>
                    </a:solidFill>
                  </a:rPr>
                  <a:t>hoogte</a:t>
                </a:r>
                <a:r>
                  <a:rPr lang="fr-BE" dirty="0">
                    <a:solidFill>
                      <a:srgbClr val="1B3151"/>
                    </a:solidFill>
                  </a:rPr>
                  <a:t> (de </a:t>
                </a:r>
                <a:r>
                  <a:rPr lang="fr-BE" dirty="0" err="1">
                    <a:solidFill>
                      <a:srgbClr val="1B3151"/>
                    </a:solidFill>
                  </a:rPr>
                  <a:t>onderkant</a:t>
                </a:r>
                <a:r>
                  <a:rPr lang="fr-BE" dirty="0">
                    <a:solidFill>
                      <a:srgbClr val="1B3151"/>
                    </a:solidFill>
                  </a:rPr>
                  <a:t> van de </a:t>
                </a:r>
                <a:r>
                  <a:rPr lang="fr-BE" dirty="0" err="1">
                    <a:solidFill>
                      <a:srgbClr val="1B3151"/>
                    </a:solidFill>
                  </a:rPr>
                  <a:t>olie</a:t>
                </a:r>
                <a:r>
                  <a:rPr lang="fr-BE" dirty="0">
                    <a:solidFill>
                      <a:srgbClr val="1B3151"/>
                    </a:solidFill>
                  </a:rPr>
                  <a:t> </a:t>
                </a:r>
                <a:r>
                  <a:rPr lang="fr-BE" dirty="0" err="1">
                    <a:solidFill>
                      <a:srgbClr val="1B3151"/>
                    </a:solidFill>
                  </a:rPr>
                  <a:t>kolom</a:t>
                </a:r>
                <a:r>
                  <a:rPr lang="fr-BE" dirty="0">
                    <a:solidFill>
                      <a:srgbClr val="1B3151"/>
                    </a:solidFill>
                  </a:rPr>
                  <a:t>) en </a:t>
                </a:r>
                <a:r>
                  <a:rPr lang="fr-BE" dirty="0" err="1">
                    <a:solidFill>
                      <a:srgbClr val="1B3151"/>
                    </a:solidFill>
                  </a:rPr>
                  <a:t>stellen</a:t>
                </a:r>
                <a:r>
                  <a:rPr lang="fr-BE" dirty="0">
                    <a:solidFill>
                      <a:srgbClr val="1B3151"/>
                    </a:solidFill>
                  </a:rPr>
                  <a:t> </a:t>
                </a:r>
                <a:r>
                  <a:rPr lang="fr-BE" dirty="0" err="1">
                    <a:solidFill>
                      <a:srgbClr val="1B3151"/>
                    </a:solidFill>
                  </a:rPr>
                  <a:t>dat</a:t>
                </a:r>
                <a:r>
                  <a:rPr lang="fr-BE" dirty="0">
                    <a:solidFill>
                      <a:srgbClr val="1B3151"/>
                    </a:solidFill>
                  </a:rPr>
                  <a:t> </a:t>
                </a:r>
                <a:r>
                  <a:rPr lang="fr-BE" dirty="0" err="1">
                    <a:solidFill>
                      <a:srgbClr val="1B3151"/>
                    </a:solidFill>
                  </a:rPr>
                  <a:t>daar</a:t>
                </a:r>
                <a:r>
                  <a:rPr lang="fr-BE" dirty="0">
                    <a:solidFill>
                      <a:srgbClr val="1B3151"/>
                    </a:solidFill>
                  </a:rPr>
                  <a:t> de </a:t>
                </a:r>
                <a:r>
                  <a:rPr lang="fr-BE" dirty="0" err="1">
                    <a:solidFill>
                      <a:srgbClr val="1B3151"/>
                    </a:solidFill>
                  </a:rPr>
                  <a:t>druk</a:t>
                </a:r>
                <a:r>
                  <a:rPr lang="fr-BE" dirty="0">
                    <a:solidFill>
                      <a:srgbClr val="1B3151"/>
                    </a:solidFill>
                  </a:rPr>
                  <a:t> </a:t>
                </a:r>
                <a:r>
                  <a:rPr lang="fr-BE" dirty="0" err="1">
                    <a:solidFill>
                      <a:srgbClr val="1B3151"/>
                    </a:solidFill>
                  </a:rPr>
                  <a:t>gelijk</a:t>
                </a:r>
                <a:r>
                  <a:rPr lang="fr-BE" dirty="0">
                    <a:solidFill>
                      <a:srgbClr val="1B3151"/>
                    </a:solidFill>
                  </a:rPr>
                  <a:t> </a:t>
                </a:r>
                <a:r>
                  <a:rPr lang="fr-BE" dirty="0" err="1">
                    <a:solidFill>
                      <a:srgbClr val="1B3151"/>
                    </a:solidFill>
                  </a:rPr>
                  <a:t>is</a:t>
                </a:r>
                <a:r>
                  <a:rPr lang="fr-BE" dirty="0">
                    <a:solidFill>
                      <a:srgbClr val="1B3151"/>
                    </a:solidFill>
                  </a:rPr>
                  <a:t>. Aan </a:t>
                </a:r>
                <a:r>
                  <a:rPr lang="fr-BE" dirty="0" err="1">
                    <a:solidFill>
                      <a:srgbClr val="1B3151"/>
                    </a:solidFill>
                  </a:rPr>
                  <a:t>beide</a:t>
                </a:r>
                <a:r>
                  <a:rPr lang="fr-BE" dirty="0">
                    <a:solidFill>
                      <a:srgbClr val="1B3151"/>
                    </a:solidFill>
                  </a:rPr>
                  <a:t> </a:t>
                </a:r>
                <a:r>
                  <a:rPr lang="fr-BE" dirty="0" err="1">
                    <a:solidFill>
                      <a:srgbClr val="1B3151"/>
                    </a:solidFill>
                  </a:rPr>
                  <a:t>kanten</a:t>
                </a:r>
                <a:r>
                  <a:rPr lang="fr-BE" dirty="0">
                    <a:solidFill>
                      <a:srgbClr val="1B3151"/>
                    </a:solidFill>
                  </a:rPr>
                  <a:t> </a:t>
                </a:r>
                <a:r>
                  <a:rPr lang="fr-BE" dirty="0" err="1">
                    <a:solidFill>
                      <a:srgbClr val="1B3151"/>
                    </a:solidFill>
                  </a:rPr>
                  <a:t>hebben</a:t>
                </a:r>
                <a:r>
                  <a:rPr lang="fr-BE" dirty="0">
                    <a:solidFill>
                      <a:srgbClr val="1B3151"/>
                    </a:solidFill>
                  </a:rPr>
                  <a:t> </a:t>
                </a:r>
                <a:r>
                  <a:rPr lang="fr-BE" dirty="0" err="1">
                    <a:solidFill>
                      <a:srgbClr val="1B3151"/>
                    </a:solidFill>
                  </a:rPr>
                  <a:t>we</a:t>
                </a:r>
                <a:r>
                  <a:rPr lang="fr-BE" dirty="0">
                    <a:solidFill>
                      <a:srgbClr val="1B3151"/>
                    </a:solidFill>
                  </a:rPr>
                  <a:t> de </a:t>
                </a:r>
                <a:r>
                  <a:rPr lang="fr-BE" dirty="0" err="1">
                    <a:solidFill>
                      <a:srgbClr val="1B3151"/>
                    </a:solidFill>
                  </a:rPr>
                  <a:t>normaaldruk</a:t>
                </a:r>
                <a:r>
                  <a:rPr lang="fr-BE" dirty="0">
                    <a:solidFill>
                      <a:srgbClr val="1B3151"/>
                    </a:solidFill>
                  </a:rPr>
                  <a:t> (</a:t>
                </a:r>
                <a:r>
                  <a:rPr lang="fr-BE" dirty="0" err="1">
                    <a:solidFill>
                      <a:srgbClr val="1B3151"/>
                    </a:solidFill>
                  </a:rPr>
                  <a:t>deze</a:t>
                </a:r>
                <a:r>
                  <a:rPr lang="fr-BE" dirty="0">
                    <a:solidFill>
                      <a:srgbClr val="1B3151"/>
                    </a:solidFill>
                  </a:rPr>
                  <a:t> </a:t>
                </a:r>
                <a:r>
                  <a:rPr lang="fr-BE" dirty="0" err="1">
                    <a:solidFill>
                      <a:srgbClr val="1B3151"/>
                    </a:solidFill>
                  </a:rPr>
                  <a:t>valt</a:t>
                </a:r>
                <a:r>
                  <a:rPr lang="fr-BE" dirty="0">
                    <a:solidFill>
                      <a:srgbClr val="1B3151"/>
                    </a:solidFill>
                  </a:rPr>
                  <a:t> dus </a:t>
                </a:r>
                <a:r>
                  <a:rPr lang="fr-BE" dirty="0" err="1">
                    <a:solidFill>
                      <a:srgbClr val="1B3151"/>
                    </a:solidFill>
                  </a:rPr>
                  <a:t>weg</a:t>
                </a:r>
                <a:r>
                  <a:rPr lang="fr-BE" dirty="0">
                    <a:solidFill>
                      <a:srgbClr val="1B3151"/>
                    </a:solidFill>
                  </a:rPr>
                  <a:t>) en dan </a:t>
                </a:r>
                <a:r>
                  <a:rPr lang="fr-BE" dirty="0" err="1">
                    <a:solidFill>
                      <a:srgbClr val="1B3151"/>
                    </a:solidFill>
                  </a:rPr>
                  <a:t>hebben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twee</a:t>
                </a:r>
                <a:r>
                  <a:rPr lang="fr-BE" dirty="0">
                    <a:solidFill>
                      <a:srgbClr val="1B3151"/>
                    </a:solidFill>
                  </a:rPr>
                  <a:t> </a:t>
                </a:r>
                <a:r>
                  <a:rPr lang="fr-BE" dirty="0" err="1">
                    <a:solidFill>
                      <a:srgbClr val="1B3151"/>
                    </a:solidFill>
                  </a:rPr>
                  <a:t>kolommen</a:t>
                </a:r>
                <a:r>
                  <a:rPr lang="fr-BE" dirty="0">
                    <a:solidFill>
                      <a:srgbClr val="1B3151"/>
                    </a:solidFill>
                  </a:rPr>
                  <a:t> met </a:t>
                </a:r>
                <a:r>
                  <a:rPr lang="fr-BE" dirty="0" err="1">
                    <a:solidFill>
                      <a:srgbClr val="1B3151"/>
                    </a:solidFill>
                  </a:rPr>
                  <a:t>vloeistof</a:t>
                </a:r>
                <a:r>
                  <a:rPr lang="fr-BE" dirty="0">
                    <a:solidFill>
                      <a:srgbClr val="1B3151"/>
                    </a:solidFill>
                  </a:rPr>
                  <a:t>: </a:t>
                </a: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900∗</m:t>
                      </m:r>
                      <m:r>
                        <a:rPr lang="fr-BE" b="0" i="1" smtClean="0">
                          <a:solidFill>
                            <a:srgbClr val="1B3151"/>
                          </a:solidFill>
                          <a:latin typeface="Cambria Math" panose="02040503050406030204" pitchFamily="18" charset="0"/>
                        </a:rPr>
                        <m:t>h</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𝑔</m:t>
                      </m:r>
                      <m:r>
                        <a:rPr lang="fr-BE" b="0" i="1" smtClean="0">
                          <a:solidFill>
                            <a:srgbClr val="1B3151"/>
                          </a:solidFill>
                          <a:latin typeface="Cambria Math" panose="02040503050406030204" pitchFamily="18" charset="0"/>
                        </a:rPr>
                        <m:t>=</m:t>
                      </m:r>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h</m:t>
                          </m:r>
                          <m:r>
                            <a:rPr lang="fr-BE" b="0" i="1" smtClean="0">
                              <a:solidFill>
                                <a:srgbClr val="1B3151"/>
                              </a:solidFill>
                              <a:latin typeface="Cambria Math" panose="02040503050406030204" pitchFamily="18" charset="0"/>
                            </a:rPr>
                            <m:t>−2</m:t>
                          </m:r>
                        </m:e>
                      </m:d>
                      <m:r>
                        <a:rPr lang="fr-BE" b="0" i="1" smtClean="0">
                          <a:solidFill>
                            <a:srgbClr val="1B3151"/>
                          </a:solidFill>
                          <a:latin typeface="Cambria Math" panose="02040503050406030204" pitchFamily="18" charset="0"/>
                        </a:rPr>
                        <m:t>∗1000∗</m:t>
                      </m:r>
                      <m:r>
                        <a:rPr lang="fr-BE" b="0" i="1" smtClean="0">
                          <a:solidFill>
                            <a:srgbClr val="1B3151"/>
                          </a:solidFill>
                          <a:latin typeface="Cambria Math" panose="02040503050406030204" pitchFamily="18" charset="0"/>
                        </a:rPr>
                        <m:t>𝑔</m:t>
                      </m:r>
                      <m:r>
                        <a:rPr lang="fr-BE" b="0" i="1" smtClean="0">
                          <a:solidFill>
                            <a:srgbClr val="1B3151"/>
                          </a:solidFill>
                          <a:latin typeface="Cambria Math" panose="02040503050406030204" pitchFamily="18" charset="0"/>
                        </a:rPr>
                        <m:t> →</m:t>
                      </m:r>
                      <m:r>
                        <a:rPr lang="fr-BE" b="0" i="1" smtClean="0">
                          <a:solidFill>
                            <a:srgbClr val="1B3151"/>
                          </a:solidFill>
                          <a:latin typeface="Cambria Math" panose="02040503050406030204" pitchFamily="18" charset="0"/>
                        </a:rPr>
                        <m:t>h</m:t>
                      </m:r>
                      <m:r>
                        <a:rPr lang="fr-BE" b="0" i="1" smtClean="0">
                          <a:solidFill>
                            <a:srgbClr val="1B3151"/>
                          </a:solidFill>
                          <a:latin typeface="Cambria Math" panose="02040503050406030204" pitchFamily="18" charset="0"/>
                        </a:rPr>
                        <m:t>=20 </m:t>
                      </m:r>
                      <m:r>
                        <a:rPr lang="fr-BE" b="0" i="1" smtClean="0">
                          <a:solidFill>
                            <a:srgbClr val="1B3151"/>
                          </a:solidFill>
                          <a:latin typeface="Cambria Math" panose="02040503050406030204" pitchFamily="18" charset="0"/>
                        </a:rPr>
                        <m:t>𝑐𝑚</m:t>
                      </m:r>
                      <m:r>
                        <m:rPr>
                          <m:nor/>
                        </m:rPr>
                        <a:rPr lang="nl-BE" b="0" i="0" smtClean="0">
                          <a:solidFill>
                            <a:srgbClr val="1B3151"/>
                          </a:solidFill>
                          <a:latin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dirty="0">
                          <a:solidFill>
                            <a:schemeClr val="accent1"/>
                          </a:solidFill>
                          <a:sym typeface="Wingdings" panose="05000000000000000000" pitchFamily="2" charset="2"/>
                        </a:rPr>
                        <m:t>D</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6224D3A4-F782-EBD0-F7F2-33BEDC7572E5}"/>
                  </a:ext>
                </a:extLst>
              </p:cNvPr>
              <p:cNvSpPr>
                <a:spLocks noRot="1" noChangeAspect="1" noMove="1" noResize="1" noEditPoints="1" noAdjustHandles="1" noChangeArrowheads="1" noChangeShapeType="1" noTextEdit="1"/>
              </p:cNvSpPr>
              <p:nvPr/>
            </p:nvSpPr>
            <p:spPr>
              <a:xfrm>
                <a:off x="375490" y="3858323"/>
                <a:ext cx="11235318" cy="2176346"/>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806EB6A2-67F6-2DE4-E34A-C84100F60836}"/>
              </a:ext>
            </a:extLst>
          </p:cNvPr>
          <p:cNvSpPr/>
          <p:nvPr/>
        </p:nvSpPr>
        <p:spPr>
          <a:xfrm>
            <a:off x="-196887" y="1917828"/>
            <a:ext cx="12879977" cy="194049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04629876-8927-8499-24BC-C1FC97CE8D88}"/>
              </a:ext>
            </a:extLst>
          </p:cNvPr>
          <p:cNvPicPr>
            <a:picLocks noChangeAspect="1"/>
          </p:cNvPicPr>
          <p:nvPr/>
        </p:nvPicPr>
        <p:blipFill>
          <a:blip r:embed="rId3"/>
          <a:stretch>
            <a:fillRect/>
          </a:stretch>
        </p:blipFill>
        <p:spPr>
          <a:xfrm>
            <a:off x="3935697" y="2070965"/>
            <a:ext cx="4320606" cy="1634219"/>
          </a:xfrm>
          <a:prstGeom prst="rect">
            <a:avLst/>
          </a:prstGeom>
        </p:spPr>
      </p:pic>
    </p:spTree>
    <p:extLst>
      <p:ext uri="{BB962C8B-B14F-4D97-AF65-F5344CB8AC3E}">
        <p14:creationId xmlns:p14="http://schemas.microsoft.com/office/powerpoint/2010/main" val="254262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3: </a:t>
            </a:r>
            <a:r>
              <a:rPr lang="fr-BE" dirty="0" err="1"/>
              <a:t>Gaswetten</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94E33A47-F332-B171-B963-C405A274ED8E}"/>
                  </a:ext>
                </a:extLst>
              </p:cNvPr>
              <p:cNvSpPr/>
              <p:nvPr/>
            </p:nvSpPr>
            <p:spPr>
              <a:xfrm>
                <a:off x="742529" y="3738103"/>
                <a:ext cx="11001143" cy="228785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Hier </a:t>
                </a:r>
                <a:r>
                  <a:rPr lang="fr-BE" dirty="0" err="1">
                    <a:solidFill>
                      <a:srgbClr val="1B3151"/>
                    </a:solidFill>
                  </a:rPr>
                  <a:t>moet</a:t>
                </a:r>
                <a:r>
                  <a:rPr lang="fr-BE" dirty="0">
                    <a:solidFill>
                      <a:srgbClr val="1B3151"/>
                    </a:solidFill>
                  </a:rPr>
                  <a:t> </a:t>
                </a:r>
                <a:r>
                  <a:rPr lang="fr-BE" dirty="0" err="1">
                    <a:solidFill>
                      <a:srgbClr val="1B3151"/>
                    </a:solidFill>
                  </a:rPr>
                  <a:t>een</a:t>
                </a:r>
                <a:r>
                  <a:rPr lang="fr-BE" dirty="0">
                    <a:solidFill>
                      <a:srgbClr val="1B3151"/>
                    </a:solidFill>
                  </a:rPr>
                  <a:t> </a:t>
                </a:r>
                <a:r>
                  <a:rPr lang="fr-BE" dirty="0" err="1">
                    <a:solidFill>
                      <a:srgbClr val="1B3151"/>
                    </a:solidFill>
                  </a:rPr>
                  <a:t>deel</a:t>
                </a:r>
                <a:r>
                  <a:rPr lang="fr-BE" dirty="0">
                    <a:solidFill>
                      <a:srgbClr val="1B3151"/>
                    </a:solidFill>
                  </a:rPr>
                  <a:t> </a:t>
                </a:r>
                <a:r>
                  <a:rPr lang="fr-BE" dirty="0" err="1">
                    <a:solidFill>
                      <a:srgbClr val="1B3151"/>
                    </a:solidFill>
                  </a:rPr>
                  <a:t>chemie</a:t>
                </a:r>
                <a:r>
                  <a:rPr lang="fr-BE" dirty="0">
                    <a:solidFill>
                      <a:srgbClr val="1B3151"/>
                    </a:solidFill>
                  </a:rPr>
                  <a:t> </a:t>
                </a:r>
                <a:r>
                  <a:rPr lang="fr-BE" dirty="0" err="1">
                    <a:solidFill>
                      <a:srgbClr val="1B3151"/>
                    </a:solidFill>
                  </a:rPr>
                  <a:t>toegepast</a:t>
                </a:r>
                <a:r>
                  <a:rPr lang="fr-BE" dirty="0">
                    <a:solidFill>
                      <a:srgbClr val="1B3151"/>
                    </a:solidFill>
                  </a:rPr>
                  <a:t> </a:t>
                </a:r>
                <a:r>
                  <a:rPr lang="fr-BE" dirty="0" err="1">
                    <a:solidFill>
                      <a:srgbClr val="1B3151"/>
                    </a:solidFill>
                  </a:rPr>
                  <a:t>worden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hebben</a:t>
                </a:r>
                <a:r>
                  <a:rPr lang="fr-BE" dirty="0">
                    <a:solidFill>
                      <a:srgbClr val="1B3151"/>
                    </a:solidFill>
                  </a:rPr>
                  <a:t> </a:t>
                </a:r>
                <a:r>
                  <a:rPr lang="fr-BE" dirty="0" err="1">
                    <a:solidFill>
                      <a:srgbClr val="1B3151"/>
                    </a:solidFill>
                  </a:rPr>
                  <a:t>bijna</a:t>
                </a:r>
                <a:r>
                  <a:rPr lang="fr-BE" dirty="0">
                    <a:solidFill>
                      <a:srgbClr val="1B3151"/>
                    </a:solidFill>
                  </a:rPr>
                  <a:t> alles </a:t>
                </a:r>
                <a:r>
                  <a:rPr lang="fr-BE" dirty="0" err="1">
                    <a:solidFill>
                      <a:srgbClr val="1B3151"/>
                    </a:solidFill>
                  </a:rPr>
                  <a:t>voor</a:t>
                </a:r>
                <a:r>
                  <a:rPr lang="fr-BE" dirty="0">
                    <a:solidFill>
                      <a:srgbClr val="1B3151"/>
                    </a:solidFill>
                  </a:rPr>
                  <a:t> de formule </a:t>
                </a:r>
                <a14:m>
                  <m:oMath xmlns:m="http://schemas.openxmlformats.org/officeDocument/2006/math">
                    <m:r>
                      <a:rPr lang="fr-BE" b="0" i="1" smtClean="0">
                        <a:solidFill>
                          <a:srgbClr val="1B3151"/>
                        </a:solidFill>
                        <a:latin typeface="Cambria Math" panose="02040503050406030204" pitchFamily="18" charset="0"/>
                      </a:rPr>
                      <m:t>𝑝𝑉</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𝑛𝑅𝑇</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𝑝𝑉</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𝑚</m:t>
                        </m:r>
                      </m:num>
                      <m:den>
                        <m:r>
                          <a:rPr lang="fr-BE" b="0" i="1" smtClean="0">
                            <a:solidFill>
                              <a:srgbClr val="1B3151"/>
                            </a:solidFill>
                            <a:latin typeface="Cambria Math" panose="02040503050406030204" pitchFamily="18" charset="0"/>
                          </a:rPr>
                          <m:t>𝑀𝑀</m:t>
                        </m:r>
                      </m:den>
                    </m:f>
                    <m:r>
                      <a:rPr lang="fr-BE" b="0" i="1" smtClean="0">
                        <a:solidFill>
                          <a:srgbClr val="1B3151"/>
                        </a:solidFill>
                        <a:latin typeface="Cambria Math" panose="02040503050406030204" pitchFamily="18" charset="0"/>
                      </a:rPr>
                      <m:t>𝑅𝑇</m:t>
                    </m:r>
                    <m:r>
                      <a:rPr lang="fr-BE" b="0" i="1" smtClean="0">
                        <a:solidFill>
                          <a:srgbClr val="1B3151"/>
                        </a:solidFill>
                        <a:latin typeface="Cambria Math" panose="02040503050406030204" pitchFamily="18" charset="0"/>
                      </a:rPr>
                      <m:t>→</m:t>
                    </m:r>
                  </m:oMath>
                </a14:m>
                <a:r>
                  <a:rPr lang="fr-BE" dirty="0">
                    <a:solidFill>
                      <a:srgbClr val="1B3151"/>
                    </a:solidFill>
                  </a:rPr>
                  <a:t> </a:t>
                </a:r>
                <a:r>
                  <a:rPr lang="fr-BE" dirty="0" err="1">
                    <a:solidFill>
                      <a:srgbClr val="1B3151"/>
                    </a:solidFill>
                  </a:rPr>
                  <a:t>vergeet</a:t>
                </a:r>
                <a:r>
                  <a:rPr lang="fr-BE" dirty="0">
                    <a:solidFill>
                      <a:srgbClr val="1B3151"/>
                    </a:solidFill>
                  </a:rPr>
                  <a:t> </a:t>
                </a:r>
                <a:r>
                  <a:rPr lang="fr-BE" dirty="0" err="1">
                    <a:solidFill>
                      <a:srgbClr val="1B3151"/>
                    </a:solidFill>
                  </a:rPr>
                  <a:t>ook</a:t>
                </a:r>
                <a:r>
                  <a:rPr lang="fr-BE" dirty="0">
                    <a:solidFill>
                      <a:srgbClr val="1B3151"/>
                    </a:solidFill>
                  </a:rPr>
                  <a:t> niet de T in Kelvin </a:t>
                </a:r>
                <a:r>
                  <a:rPr lang="fr-BE" dirty="0" err="1">
                    <a:solidFill>
                      <a:srgbClr val="1B3151"/>
                    </a:solidFill>
                  </a:rPr>
                  <a:t>uit</a:t>
                </a:r>
                <a:r>
                  <a:rPr lang="fr-BE" dirty="0">
                    <a:solidFill>
                      <a:srgbClr val="1B3151"/>
                    </a:solidFill>
                  </a:rPr>
                  <a:t> te </a:t>
                </a:r>
                <a:r>
                  <a:rPr lang="fr-BE" dirty="0" err="1">
                    <a:solidFill>
                      <a:srgbClr val="1B3151"/>
                    </a:solidFill>
                  </a:rPr>
                  <a:t>drukken</a:t>
                </a:r>
                <a:r>
                  <a:rPr lang="fr-BE" dirty="0">
                    <a:solidFill>
                      <a:srgbClr val="1B3151"/>
                    </a:solidFill>
                  </a:rPr>
                  <a:t>! </a:t>
                </a: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233000∗</m:t>
                      </m:r>
                      <m:r>
                        <a:rPr lang="fr-BE" b="0" i="1" smtClean="0">
                          <a:solidFill>
                            <a:srgbClr val="1B3151"/>
                          </a:solidFill>
                          <a:latin typeface="Cambria Math" panose="02040503050406030204" pitchFamily="18" charset="0"/>
                        </a:rPr>
                        <m:t>𝑉</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13,5</m:t>
                          </m:r>
                        </m:num>
                        <m:den>
                          <m:r>
                            <a:rPr lang="fr-BE" b="0" i="1" smtClean="0">
                              <a:solidFill>
                                <a:srgbClr val="1B3151"/>
                              </a:solidFill>
                              <a:latin typeface="Cambria Math" panose="02040503050406030204" pitchFamily="18" charset="0"/>
                            </a:rPr>
                            <m:t>39,9</m:t>
                          </m:r>
                          <m:r>
                            <a:rPr lang="nl-BE" b="0" i="1" smtClean="0">
                              <a:solidFill>
                                <a:srgbClr val="1B3151"/>
                              </a:solidFill>
                              <a:latin typeface="Cambria Math" panose="02040503050406030204" pitchFamily="18" charset="0"/>
                            </a:rPr>
                            <m:t>4</m:t>
                          </m:r>
                          <m:r>
                            <a:rPr lang="fr-BE" b="0" i="1" smtClean="0">
                              <a:solidFill>
                                <a:srgbClr val="1B3151"/>
                              </a:solidFill>
                              <a:latin typeface="Cambria Math" panose="02040503050406030204" pitchFamily="18" charset="0"/>
                            </a:rPr>
                            <m:t>8</m:t>
                          </m:r>
                        </m:den>
                      </m:f>
                      <m:r>
                        <a:rPr lang="fr-BE" b="0" i="1" smtClean="0">
                          <a:solidFill>
                            <a:srgbClr val="1B3151"/>
                          </a:solidFill>
                          <a:latin typeface="Cambria Math" panose="02040503050406030204" pitchFamily="18" charset="0"/>
                        </a:rPr>
                        <m:t>∗8,314∗32</m:t>
                      </m:r>
                      <m:r>
                        <a:rPr lang="nl-BE" b="0" i="1" smtClean="0">
                          <a:solidFill>
                            <a:srgbClr val="1B3151"/>
                          </a:solidFill>
                          <a:latin typeface="Cambria Math" panose="02040503050406030204" pitchFamily="18" charset="0"/>
                        </a:rPr>
                        <m:t>3</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𝑉</m:t>
                      </m:r>
                      <m:r>
                        <a:rPr lang="fr-BE" b="0" i="1" smtClean="0">
                          <a:solidFill>
                            <a:srgbClr val="1B3151"/>
                          </a:solidFill>
                          <a:latin typeface="Cambria Math" panose="02040503050406030204" pitchFamily="18" charset="0"/>
                        </a:rPr>
                        <m:t>=3,88</m:t>
                      </m:r>
                      <m:r>
                        <a:rPr lang="fr-BE" b="0" i="1" smtClean="0">
                          <a:solidFill>
                            <a:srgbClr val="1B3151"/>
                          </a:solidFill>
                          <a:latin typeface="Cambria Math" panose="02040503050406030204" pitchFamily="18" charset="0"/>
                        </a:rPr>
                        <m:t>𝐿</m:t>
                      </m:r>
                      <m:r>
                        <m:rPr>
                          <m:nor/>
                        </m:rPr>
                        <a:rPr lang="nl-BE" b="0" i="0" smtClean="0">
                          <a:solidFill>
                            <a:srgbClr val="1B3151"/>
                          </a:solidFill>
                          <a:latin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A</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94E33A47-F332-B171-B963-C405A274ED8E}"/>
                  </a:ext>
                </a:extLst>
              </p:cNvPr>
              <p:cNvSpPr>
                <a:spLocks noRot="1" noChangeAspect="1" noMove="1" noResize="1" noEditPoints="1" noAdjustHandles="1" noChangeArrowheads="1" noChangeShapeType="1" noTextEdit="1"/>
              </p:cNvSpPr>
              <p:nvPr/>
            </p:nvSpPr>
            <p:spPr>
              <a:xfrm>
                <a:off x="742529" y="3738103"/>
                <a:ext cx="11001143" cy="2287859"/>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BA63877A-6ABE-096C-43B0-9314616589C2}"/>
              </a:ext>
            </a:extLst>
          </p:cNvPr>
          <p:cNvSpPr/>
          <p:nvPr/>
        </p:nvSpPr>
        <p:spPr>
          <a:xfrm>
            <a:off x="-196887" y="1917828"/>
            <a:ext cx="12879977" cy="163941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34B3541F-4C85-EEAD-6D18-AC84A18BCA2C}"/>
              </a:ext>
            </a:extLst>
          </p:cNvPr>
          <p:cNvPicPr>
            <a:picLocks noChangeAspect="1"/>
          </p:cNvPicPr>
          <p:nvPr/>
        </p:nvPicPr>
        <p:blipFill>
          <a:blip r:embed="rId3"/>
          <a:stretch>
            <a:fillRect/>
          </a:stretch>
        </p:blipFill>
        <p:spPr>
          <a:xfrm>
            <a:off x="3334078" y="2098692"/>
            <a:ext cx="5523843" cy="1101708"/>
          </a:xfrm>
          <a:prstGeom prst="rect">
            <a:avLst/>
          </a:prstGeom>
        </p:spPr>
      </p:pic>
    </p:spTree>
    <p:extLst>
      <p:ext uri="{BB962C8B-B14F-4D97-AF65-F5344CB8AC3E}">
        <p14:creationId xmlns:p14="http://schemas.microsoft.com/office/powerpoint/2010/main" val="2125706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4: </a:t>
            </a:r>
            <a:r>
              <a:rPr lang="fr-BE" dirty="0" err="1"/>
              <a:t>Elektrodynamica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405A7C51-4471-08ED-AD4F-C914B0212F2A}"/>
                  </a:ext>
                </a:extLst>
              </p:cNvPr>
              <p:cNvSpPr/>
              <p:nvPr/>
            </p:nvSpPr>
            <p:spPr>
              <a:xfrm>
                <a:off x="478341" y="4314018"/>
                <a:ext cx="11235318" cy="228936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We </a:t>
                </a:r>
                <a:r>
                  <a:rPr lang="fr-BE" dirty="0" err="1">
                    <a:solidFill>
                      <a:srgbClr val="1B3151"/>
                    </a:solidFill>
                  </a:rPr>
                  <a:t>bekijken</a:t>
                </a:r>
                <a:r>
                  <a:rPr lang="fr-BE" dirty="0">
                    <a:solidFill>
                      <a:srgbClr val="1B3151"/>
                    </a:solidFill>
                  </a:rPr>
                  <a:t> de </a:t>
                </a:r>
                <a:r>
                  <a:rPr lang="fr-BE" dirty="0" err="1">
                    <a:solidFill>
                      <a:srgbClr val="1B3151"/>
                    </a:solidFill>
                  </a:rPr>
                  <a:t>invloed</a:t>
                </a:r>
                <a:r>
                  <a:rPr lang="fr-BE" dirty="0">
                    <a:solidFill>
                      <a:srgbClr val="1B3151"/>
                    </a:solidFill>
                  </a:rPr>
                  <a:t> op P. </a:t>
                </a:r>
                <a:r>
                  <a:rPr lang="fr-BE" dirty="0" err="1">
                    <a:solidFill>
                      <a:srgbClr val="1B3151"/>
                    </a:solidFill>
                  </a:rPr>
                  <a:t>We</a:t>
                </a:r>
                <a:r>
                  <a:rPr lang="fr-BE" dirty="0">
                    <a:solidFill>
                      <a:srgbClr val="1B3151"/>
                    </a:solidFill>
                  </a:rPr>
                  <a:t> </a:t>
                </a:r>
                <a:r>
                  <a:rPr lang="fr-BE" dirty="0" err="1">
                    <a:solidFill>
                      <a:srgbClr val="1B3151"/>
                    </a:solidFill>
                  </a:rPr>
                  <a:t>weten</a:t>
                </a:r>
                <a:r>
                  <a:rPr lang="fr-BE" dirty="0">
                    <a:solidFill>
                      <a:srgbClr val="1B3151"/>
                    </a:solidFill>
                  </a:rPr>
                  <a:t> </a:t>
                </a:r>
                <a:r>
                  <a:rPr lang="fr-BE" dirty="0" err="1">
                    <a:solidFill>
                      <a:srgbClr val="1B3151"/>
                    </a:solidFill>
                  </a:rPr>
                  <a:t>meteen</a:t>
                </a:r>
                <a:r>
                  <a:rPr lang="fr-BE" dirty="0">
                    <a:solidFill>
                      <a:srgbClr val="1B3151"/>
                    </a:solidFill>
                  </a:rPr>
                  <a:t> </a:t>
                </a:r>
                <a:r>
                  <a:rPr lang="fr-BE" dirty="0" err="1">
                    <a:solidFill>
                      <a:srgbClr val="1B3151"/>
                    </a:solidFill>
                  </a:rPr>
                  <a:t>dat</a:t>
                </a:r>
                <a:r>
                  <a:rPr lang="fr-BE" dirty="0">
                    <a:solidFill>
                      <a:srgbClr val="1B3151"/>
                    </a:solidFill>
                  </a:rPr>
                  <a:t> de </a:t>
                </a:r>
                <a:r>
                  <a:rPr lang="fr-BE" dirty="0" err="1">
                    <a:solidFill>
                      <a:srgbClr val="1B3151"/>
                    </a:solidFill>
                  </a:rPr>
                  <a:t>bovenste</a:t>
                </a:r>
                <a:r>
                  <a:rPr lang="fr-BE" dirty="0">
                    <a:solidFill>
                      <a:srgbClr val="1B3151"/>
                    </a:solidFill>
                  </a:rPr>
                  <a:t> </a:t>
                </a:r>
                <a:r>
                  <a:rPr lang="fr-BE" dirty="0" err="1">
                    <a:solidFill>
                      <a:srgbClr val="1B3151"/>
                    </a:solidFill>
                  </a:rPr>
                  <a:t>puntladingen</a:t>
                </a:r>
                <a:r>
                  <a:rPr lang="fr-BE" dirty="0">
                    <a:solidFill>
                      <a:srgbClr val="1B3151"/>
                    </a:solidFill>
                  </a:rPr>
                  <a:t> </a:t>
                </a:r>
                <a:r>
                  <a:rPr lang="fr-BE" dirty="0" err="1">
                    <a:solidFill>
                      <a:srgbClr val="1B3151"/>
                    </a:solidFill>
                  </a:rPr>
                  <a:t>elkaar</a:t>
                </a:r>
                <a:r>
                  <a:rPr lang="fr-BE" dirty="0">
                    <a:solidFill>
                      <a:srgbClr val="1B3151"/>
                    </a:solidFill>
                  </a:rPr>
                  <a:t> </a:t>
                </a:r>
                <a:r>
                  <a:rPr lang="fr-BE" dirty="0" err="1">
                    <a:solidFill>
                      <a:srgbClr val="1B3151"/>
                    </a:solidFill>
                  </a:rPr>
                  <a:t>opheffen</a:t>
                </a:r>
                <a:r>
                  <a:rPr lang="fr-BE" dirty="0">
                    <a:solidFill>
                      <a:srgbClr val="1B3151"/>
                    </a:solidFill>
                  </a:rPr>
                  <a:t>, </a:t>
                </a:r>
                <a:r>
                  <a:rPr lang="fr-BE" dirty="0" err="1">
                    <a:solidFill>
                      <a:srgbClr val="1B3151"/>
                    </a:solidFill>
                  </a:rPr>
                  <a:t>deze</a:t>
                </a:r>
                <a:r>
                  <a:rPr lang="fr-BE" dirty="0">
                    <a:solidFill>
                      <a:srgbClr val="1B3151"/>
                    </a:solidFill>
                  </a:rPr>
                  <a:t> </a:t>
                </a:r>
                <a:r>
                  <a:rPr lang="fr-BE" dirty="0" err="1">
                    <a:solidFill>
                      <a:srgbClr val="1B3151"/>
                    </a:solidFill>
                  </a:rPr>
                  <a:t>kunnen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negeren</a:t>
                </a:r>
                <a:r>
                  <a:rPr lang="fr-BE" dirty="0">
                    <a:solidFill>
                      <a:srgbClr val="1B3151"/>
                    </a:solidFill>
                  </a:rPr>
                  <a:t>. De </a:t>
                </a:r>
                <a:r>
                  <a:rPr lang="fr-BE" dirty="0" err="1">
                    <a:solidFill>
                      <a:srgbClr val="1B3151"/>
                    </a:solidFill>
                  </a:rPr>
                  <a:t>onderste</a:t>
                </a:r>
                <a:r>
                  <a:rPr lang="fr-BE" dirty="0">
                    <a:solidFill>
                      <a:srgbClr val="1B3151"/>
                    </a:solidFill>
                  </a:rPr>
                  <a:t> </a:t>
                </a:r>
                <a:r>
                  <a:rPr lang="fr-BE" dirty="0" err="1">
                    <a:solidFill>
                      <a:srgbClr val="1B3151"/>
                    </a:solidFill>
                  </a:rPr>
                  <a:t>hebben</a:t>
                </a:r>
                <a:r>
                  <a:rPr lang="fr-BE" dirty="0">
                    <a:solidFill>
                      <a:srgbClr val="1B3151"/>
                    </a:solidFill>
                  </a:rPr>
                  <a:t> </a:t>
                </a:r>
                <a:r>
                  <a:rPr lang="fr-BE" dirty="0" err="1">
                    <a:solidFill>
                      <a:srgbClr val="1B3151"/>
                    </a:solidFill>
                  </a:rPr>
                  <a:t>een</a:t>
                </a:r>
                <a:r>
                  <a:rPr lang="fr-BE" dirty="0">
                    <a:solidFill>
                      <a:srgbClr val="1B3151"/>
                    </a:solidFill>
                  </a:rPr>
                  <a:t> </a:t>
                </a:r>
                <a:r>
                  <a:rPr lang="fr-BE" dirty="0" err="1">
                    <a:solidFill>
                      <a:srgbClr val="1B3151"/>
                    </a:solidFill>
                  </a:rPr>
                  <a:t>ander</a:t>
                </a:r>
                <a:r>
                  <a:rPr lang="fr-BE" dirty="0">
                    <a:solidFill>
                      <a:srgbClr val="1B3151"/>
                    </a:solidFill>
                  </a:rPr>
                  <a:t> </a:t>
                </a:r>
                <a:r>
                  <a:rPr lang="fr-BE" dirty="0" err="1">
                    <a:solidFill>
                      <a:srgbClr val="1B3151"/>
                    </a:solidFill>
                  </a:rPr>
                  <a:t>teken</a:t>
                </a:r>
                <a:r>
                  <a:rPr lang="fr-BE" dirty="0">
                    <a:solidFill>
                      <a:srgbClr val="1B3151"/>
                    </a:solidFill>
                  </a:rPr>
                  <a:t> en </a:t>
                </a:r>
                <a:r>
                  <a:rPr lang="fr-BE" dirty="0" err="1">
                    <a:solidFill>
                      <a:srgbClr val="1B3151"/>
                    </a:solidFill>
                  </a:rPr>
                  <a:t>zullen</a:t>
                </a:r>
                <a:r>
                  <a:rPr lang="fr-BE" dirty="0">
                    <a:solidFill>
                      <a:srgbClr val="1B3151"/>
                    </a:solidFill>
                  </a:rPr>
                  <a:t> dus </a:t>
                </a:r>
                <a:r>
                  <a:rPr lang="fr-BE" dirty="0" err="1">
                    <a:solidFill>
                      <a:srgbClr val="1B3151"/>
                    </a:solidFill>
                  </a:rPr>
                  <a:t>aantrekken</a:t>
                </a:r>
                <a:r>
                  <a:rPr lang="fr-BE" dirty="0">
                    <a:solidFill>
                      <a:srgbClr val="1B3151"/>
                    </a:solidFill>
                  </a:rPr>
                  <a:t>/</a:t>
                </a:r>
                <a:r>
                  <a:rPr lang="fr-BE" dirty="0" err="1">
                    <a:solidFill>
                      <a:srgbClr val="1B3151"/>
                    </a:solidFill>
                  </a:rPr>
                  <a:t>afstoten</a:t>
                </a:r>
                <a:r>
                  <a:rPr lang="fr-BE" dirty="0">
                    <a:solidFill>
                      <a:srgbClr val="1B3151"/>
                    </a:solidFill>
                  </a:rPr>
                  <a:t>. De </a:t>
                </a:r>
                <a:r>
                  <a:rPr lang="fr-BE" dirty="0" err="1">
                    <a:solidFill>
                      <a:srgbClr val="1B3151"/>
                    </a:solidFill>
                  </a:rPr>
                  <a:t>afstand</a:t>
                </a:r>
                <a:r>
                  <a:rPr lang="fr-BE" dirty="0">
                    <a:solidFill>
                      <a:srgbClr val="1B3151"/>
                    </a:solidFill>
                  </a:rPr>
                  <a:t> </a:t>
                </a:r>
                <a:r>
                  <a:rPr lang="fr-BE" dirty="0" err="1">
                    <a:solidFill>
                      <a:srgbClr val="1B3151"/>
                    </a:solidFill>
                  </a:rPr>
                  <a:t>tot</a:t>
                </a:r>
                <a:r>
                  <a:rPr lang="fr-BE" dirty="0">
                    <a:solidFill>
                      <a:srgbClr val="1B3151"/>
                    </a:solidFill>
                  </a:rPr>
                  <a:t> punt P </a:t>
                </a:r>
                <a:r>
                  <a:rPr lang="fr-BE" dirty="0" err="1">
                    <a:solidFill>
                      <a:srgbClr val="1B3151"/>
                    </a:solidFill>
                  </a:rPr>
                  <a:t>vinden</a:t>
                </a:r>
                <a:r>
                  <a:rPr lang="fr-BE" dirty="0">
                    <a:solidFill>
                      <a:srgbClr val="1B3151"/>
                    </a:solidFill>
                  </a:rPr>
                  <a:t> </a:t>
                </a:r>
                <a:r>
                  <a:rPr lang="fr-BE" dirty="0" err="1">
                    <a:solidFill>
                      <a:srgbClr val="1B3151"/>
                    </a:solidFill>
                  </a:rPr>
                  <a:t>we</a:t>
                </a:r>
                <a:r>
                  <a:rPr lang="fr-BE" dirty="0">
                    <a:solidFill>
                      <a:srgbClr val="1B3151"/>
                    </a:solidFill>
                  </a:rPr>
                  <a:t> met </a:t>
                </a:r>
                <a:r>
                  <a:rPr lang="fr-BE" dirty="0" err="1">
                    <a:solidFill>
                      <a:srgbClr val="1B3151"/>
                    </a:solidFill>
                  </a:rPr>
                  <a:t>pythagoras</a:t>
                </a:r>
                <a:r>
                  <a:rPr lang="fr-BE" dirty="0">
                    <a:solidFill>
                      <a:srgbClr val="1B3151"/>
                    </a:solidFill>
                  </a:rPr>
                  <a:t> en </a:t>
                </a:r>
                <a:r>
                  <a:rPr lang="fr-BE" dirty="0" err="1">
                    <a:solidFill>
                      <a:srgbClr val="1B3151"/>
                    </a:solidFill>
                  </a:rPr>
                  <a:t>is</a:t>
                </a:r>
                <a:r>
                  <a:rPr lang="fr-BE" dirty="0">
                    <a:solidFill>
                      <a:srgbClr val="1B3151"/>
                    </a:solidFill>
                  </a:rPr>
                  <a:t> </a:t>
                </a:r>
                <a14:m>
                  <m:oMath xmlns:m="http://schemas.openxmlformats.org/officeDocument/2006/math">
                    <m:rad>
                      <m:radPr>
                        <m:degHide m:val="on"/>
                        <m:ctrlPr>
                          <a:rPr lang="fr-BE" i="1" smtClean="0">
                            <a:solidFill>
                              <a:srgbClr val="1B3151"/>
                            </a:solidFill>
                            <a:latin typeface="Cambria Math" panose="02040503050406030204" pitchFamily="18" charset="0"/>
                          </a:rPr>
                        </m:ctrlPr>
                      </m:radPr>
                      <m:deg/>
                      <m:e>
                        <m:r>
                          <a:rPr lang="fr-BE" b="0" i="1" smtClean="0">
                            <a:solidFill>
                              <a:srgbClr val="1B3151"/>
                            </a:solidFill>
                            <a:latin typeface="Cambria Math" panose="02040503050406030204" pitchFamily="18" charset="0"/>
                          </a:rPr>
                          <m:t>2</m:t>
                        </m:r>
                      </m:e>
                    </m:rad>
                    <m:r>
                      <a:rPr lang="fr-BE" b="0" i="1" smtClean="0">
                        <a:solidFill>
                          <a:srgbClr val="1B3151"/>
                        </a:solidFill>
                        <a:latin typeface="Cambria Math" panose="02040503050406030204" pitchFamily="18" charset="0"/>
                      </a:rPr>
                      <m:t>𝑎</m:t>
                    </m:r>
                  </m:oMath>
                </a14:m>
                <a:r>
                  <a:rPr lang="fr-BE" dirty="0">
                    <a:solidFill>
                      <a:srgbClr val="1B3151"/>
                    </a:solidFill>
                  </a:rPr>
                  <a:t> . De </a:t>
                </a:r>
                <a:r>
                  <a:rPr lang="fr-BE" dirty="0" err="1">
                    <a:solidFill>
                      <a:srgbClr val="1B3151"/>
                    </a:solidFill>
                  </a:rPr>
                  <a:t>vectoren</a:t>
                </a:r>
                <a:r>
                  <a:rPr lang="fr-BE" dirty="0">
                    <a:solidFill>
                      <a:srgbClr val="1B3151"/>
                    </a:solidFill>
                  </a:rPr>
                  <a:t> die </a:t>
                </a:r>
                <a:r>
                  <a:rPr lang="fr-BE" dirty="0" err="1">
                    <a:solidFill>
                      <a:srgbClr val="1B3151"/>
                    </a:solidFill>
                  </a:rPr>
                  <a:t>we</a:t>
                </a:r>
                <a:r>
                  <a:rPr lang="fr-BE" dirty="0">
                    <a:solidFill>
                      <a:srgbClr val="1B3151"/>
                    </a:solidFill>
                  </a:rPr>
                  <a:t> </a:t>
                </a:r>
                <a:r>
                  <a:rPr lang="fr-BE" dirty="0" err="1">
                    <a:solidFill>
                      <a:srgbClr val="1B3151"/>
                    </a:solidFill>
                  </a:rPr>
                  <a:t>vinden</a:t>
                </a:r>
                <a:r>
                  <a:rPr lang="fr-BE" dirty="0">
                    <a:solidFill>
                      <a:srgbClr val="1B3151"/>
                    </a:solidFill>
                  </a:rPr>
                  <a:t> </a:t>
                </a:r>
                <a:r>
                  <a:rPr lang="fr-BE" dirty="0" err="1">
                    <a:solidFill>
                      <a:srgbClr val="1B3151"/>
                    </a:solidFill>
                  </a:rPr>
                  <a:t>is</a:t>
                </a:r>
                <a:r>
                  <a:rPr lang="fr-BE" dirty="0">
                    <a:solidFill>
                      <a:srgbClr val="1B3151"/>
                    </a:solidFill>
                  </a:rPr>
                  <a:t> dan: </a:t>
                </a:r>
                <a14:m>
                  <m:oMath xmlns:m="http://schemas.openxmlformats.org/officeDocument/2006/math">
                    <m:r>
                      <a:rPr lang="fr-BE" b="0" i="1" smtClean="0">
                        <a:solidFill>
                          <a:srgbClr val="1B3151"/>
                        </a:solidFill>
                        <a:latin typeface="Cambria Math" panose="02040503050406030204" pitchFamily="18" charset="0"/>
                      </a:rPr>
                      <m:t>𝐸</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𝑘</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d>
                          <m:dPr>
                            <m:begChr m:val="|"/>
                            <m:endChr m:val="|"/>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𝑄</m:t>
                            </m:r>
                          </m:e>
                        </m:d>
                      </m:num>
                      <m:den>
                        <m:r>
                          <a:rPr lang="fr-BE" b="0" i="1" smtClean="0">
                            <a:solidFill>
                              <a:srgbClr val="1B3151"/>
                            </a:solidFill>
                            <a:latin typeface="Cambria Math" panose="02040503050406030204" pitchFamily="18" charset="0"/>
                          </a:rPr>
                          <m:t>2</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²</m:t>
                        </m:r>
                      </m:den>
                    </m:f>
                  </m:oMath>
                </a14:m>
                <a:r>
                  <a:rPr lang="fr-BE" dirty="0">
                    <a:solidFill>
                      <a:srgbClr val="1B3151"/>
                    </a:solidFill>
                  </a:rPr>
                  <a:t>; de </a:t>
                </a:r>
                <a:r>
                  <a:rPr lang="fr-BE" dirty="0" err="1">
                    <a:solidFill>
                      <a:srgbClr val="1B3151"/>
                    </a:solidFill>
                  </a:rPr>
                  <a:t>resulterende</a:t>
                </a:r>
                <a:r>
                  <a:rPr lang="fr-BE" dirty="0">
                    <a:solidFill>
                      <a:srgbClr val="1B3151"/>
                    </a:solidFill>
                  </a:rPr>
                  <a:t> </a:t>
                </a:r>
                <a:r>
                  <a:rPr lang="fr-BE" dirty="0" err="1">
                    <a:solidFill>
                      <a:srgbClr val="1B3151"/>
                    </a:solidFill>
                  </a:rPr>
                  <a:t>vinden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wederom</a:t>
                </a:r>
                <a:r>
                  <a:rPr lang="fr-BE" dirty="0">
                    <a:solidFill>
                      <a:srgbClr val="1B3151"/>
                    </a:solidFill>
                  </a:rPr>
                  <a:t> met </a:t>
                </a:r>
                <a:r>
                  <a:rPr lang="fr-BE" dirty="0" err="1">
                    <a:solidFill>
                      <a:srgbClr val="1B3151"/>
                    </a:solidFill>
                  </a:rPr>
                  <a:t>pythagoras</a:t>
                </a:r>
                <a:r>
                  <a:rPr lang="fr-BE" dirty="0">
                    <a:solidFill>
                      <a:srgbClr val="1B3151"/>
                    </a:solidFill>
                  </a:rPr>
                  <a:t>: </a:t>
                </a:r>
                <a14:m>
                  <m:oMath xmlns:m="http://schemas.openxmlformats.org/officeDocument/2006/math">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𝑥</m:t>
                        </m:r>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sSup>
                      <m:sSupPr>
                        <m:ctrlPr>
                          <a:rPr lang="fr-BE" b="0" i="1" smtClean="0">
                            <a:solidFill>
                              <a:srgbClr val="1B3151"/>
                            </a:solidFill>
                            <a:latin typeface="Cambria Math" panose="02040503050406030204" pitchFamily="18" charset="0"/>
                          </a:rPr>
                        </m:ctrlPr>
                      </m:sSupPr>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𝑘</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𝑄</m:t>
                                </m:r>
                              </m:num>
                              <m:den>
                                <m:r>
                                  <a:rPr lang="fr-BE" b="0" i="1" smtClean="0">
                                    <a:solidFill>
                                      <a:srgbClr val="1B3151"/>
                                    </a:solidFill>
                                    <a:latin typeface="Cambria Math" panose="02040503050406030204" pitchFamily="18" charset="0"/>
                                  </a:rPr>
                                  <m:t>2</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den>
                            </m:f>
                          </m:e>
                        </m:d>
                      </m:e>
                      <m:sup>
                        <m:r>
                          <a:rPr lang="fr-BE" b="0" i="1" smtClean="0">
                            <a:solidFill>
                              <a:srgbClr val="1B3151"/>
                            </a:solidFill>
                            <a:latin typeface="Cambria Math" panose="02040503050406030204" pitchFamily="18" charset="0"/>
                          </a:rPr>
                          <m:t>2</m:t>
                        </m:r>
                      </m:sup>
                    </m:sSup>
                    <m:r>
                      <a:rPr lang="fr-BE" b="0" i="1" smtClean="0">
                        <a:solidFill>
                          <a:srgbClr val="1B3151"/>
                        </a:solidFill>
                        <a:latin typeface="Cambria Math" panose="02040503050406030204" pitchFamily="18" charset="0"/>
                      </a:rPr>
                      <m:t>+</m:t>
                    </m:r>
                    <m:sSup>
                      <m:sSupPr>
                        <m:ctrlPr>
                          <a:rPr lang="fr-BE" i="1">
                            <a:solidFill>
                              <a:srgbClr val="1B3151"/>
                            </a:solidFill>
                            <a:latin typeface="Cambria Math" panose="02040503050406030204" pitchFamily="18" charset="0"/>
                          </a:rPr>
                        </m:ctrlPr>
                      </m:sSupPr>
                      <m:e>
                        <m:d>
                          <m:dPr>
                            <m:ctrlPr>
                              <a:rPr lang="fr-BE" i="1">
                                <a:solidFill>
                                  <a:srgbClr val="1B3151"/>
                                </a:solidFill>
                                <a:latin typeface="Cambria Math" panose="02040503050406030204" pitchFamily="18" charset="0"/>
                              </a:rPr>
                            </m:ctrlPr>
                          </m:dPr>
                          <m:e>
                            <m:r>
                              <a:rPr lang="fr-BE" i="1">
                                <a:solidFill>
                                  <a:srgbClr val="1B3151"/>
                                </a:solidFill>
                                <a:latin typeface="Cambria Math" panose="02040503050406030204" pitchFamily="18" charset="0"/>
                              </a:rPr>
                              <m:t>𝑘</m:t>
                            </m:r>
                            <m:r>
                              <a:rPr lang="fr-BE" i="1">
                                <a:solidFill>
                                  <a:srgbClr val="1B3151"/>
                                </a:solidFill>
                                <a:latin typeface="Cambria Math" panose="02040503050406030204" pitchFamily="18" charset="0"/>
                              </a:rPr>
                              <m:t>∗</m:t>
                            </m:r>
                            <m:f>
                              <m:fPr>
                                <m:ctrlPr>
                                  <a:rPr lang="fr-BE" i="1">
                                    <a:solidFill>
                                      <a:srgbClr val="1B3151"/>
                                    </a:solidFill>
                                    <a:latin typeface="Cambria Math" panose="02040503050406030204" pitchFamily="18" charset="0"/>
                                  </a:rPr>
                                </m:ctrlPr>
                              </m:fPr>
                              <m:num>
                                <m:r>
                                  <a:rPr lang="fr-BE" i="1">
                                    <a:solidFill>
                                      <a:srgbClr val="1B3151"/>
                                    </a:solidFill>
                                    <a:latin typeface="Cambria Math" panose="02040503050406030204" pitchFamily="18" charset="0"/>
                                  </a:rPr>
                                  <m:t>𝑄</m:t>
                                </m:r>
                              </m:num>
                              <m:den>
                                <m:r>
                                  <a:rPr lang="fr-BE" i="1">
                                    <a:solidFill>
                                      <a:srgbClr val="1B3151"/>
                                    </a:solidFill>
                                    <a:latin typeface="Cambria Math" panose="02040503050406030204" pitchFamily="18" charset="0"/>
                                  </a:rPr>
                                  <m:t>2</m:t>
                                </m:r>
                                <m:sSup>
                                  <m:sSupPr>
                                    <m:ctrlPr>
                                      <a:rPr lang="fr-BE" i="1">
                                        <a:solidFill>
                                          <a:srgbClr val="1B3151"/>
                                        </a:solidFill>
                                        <a:latin typeface="Cambria Math" panose="02040503050406030204" pitchFamily="18" charset="0"/>
                                      </a:rPr>
                                    </m:ctrlPr>
                                  </m:sSupPr>
                                  <m:e>
                                    <m:r>
                                      <a:rPr lang="fr-BE" i="1">
                                        <a:solidFill>
                                          <a:srgbClr val="1B3151"/>
                                        </a:solidFill>
                                        <a:latin typeface="Cambria Math" panose="02040503050406030204" pitchFamily="18" charset="0"/>
                                      </a:rPr>
                                      <m:t>𝑎</m:t>
                                    </m:r>
                                  </m:e>
                                  <m:sup>
                                    <m:r>
                                      <a:rPr lang="fr-BE" i="1">
                                        <a:solidFill>
                                          <a:srgbClr val="1B3151"/>
                                        </a:solidFill>
                                        <a:latin typeface="Cambria Math" panose="02040503050406030204" pitchFamily="18" charset="0"/>
                                      </a:rPr>
                                      <m:t>2</m:t>
                                    </m:r>
                                  </m:sup>
                                </m:sSup>
                              </m:den>
                            </m:f>
                          </m:e>
                        </m:d>
                      </m:e>
                      <m:sup>
                        <m:r>
                          <a:rPr lang="fr-BE" i="1">
                            <a:solidFill>
                              <a:srgbClr val="1B3151"/>
                            </a:solidFill>
                            <a:latin typeface="Cambria Math" panose="02040503050406030204" pitchFamily="18" charset="0"/>
                          </a:rPr>
                          <m:t>2</m:t>
                        </m:r>
                      </m:sup>
                    </m:sSup>
                  </m:oMath>
                </a14:m>
                <a:endParaRPr lang="fr-BE" i="1" dirty="0">
                  <a:solidFill>
                    <a:srgbClr val="1B315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rad>
                        <m:radPr>
                          <m:degHide m:val="on"/>
                          <m:ctrlPr>
                            <a:rPr lang="fr-BE" b="0" i="1" smtClean="0">
                              <a:solidFill>
                                <a:srgbClr val="1B3151"/>
                              </a:solidFill>
                              <a:latin typeface="Cambria Math" panose="02040503050406030204" pitchFamily="18" charset="0"/>
                            </a:rPr>
                          </m:ctrlPr>
                        </m:radPr>
                        <m:deg/>
                        <m:e>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2</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𝑘</m:t>
                                  </m:r>
                                </m:e>
                                <m:sup>
                                  <m:r>
                                    <a:rPr lang="fr-BE" b="0" i="1" smtClean="0">
                                      <a:solidFill>
                                        <a:srgbClr val="1B3151"/>
                                      </a:solidFill>
                                      <a:latin typeface="Cambria Math" panose="02040503050406030204" pitchFamily="18" charset="0"/>
                                    </a:rPr>
                                    <m:t>2</m:t>
                                  </m:r>
                                </m:sup>
                              </m:sSup>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𝑄</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4</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4</m:t>
                                  </m:r>
                                </m:sup>
                              </m:sSup>
                            </m:den>
                          </m:f>
                        </m:e>
                      </m:rad>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ad>
                            <m:radPr>
                              <m:degHide m:val="on"/>
                              <m:ctrlPr>
                                <a:rPr lang="fr-BE" b="0" i="1" smtClean="0">
                                  <a:solidFill>
                                    <a:srgbClr val="1B3151"/>
                                  </a:solidFill>
                                  <a:latin typeface="Cambria Math" panose="02040503050406030204" pitchFamily="18" charset="0"/>
                                </a:rPr>
                              </m:ctrlPr>
                            </m:radPr>
                            <m:deg/>
                            <m:e>
                              <m:r>
                                <a:rPr lang="fr-BE" b="0" i="1" smtClean="0">
                                  <a:solidFill>
                                    <a:srgbClr val="1B3151"/>
                                  </a:solidFill>
                                  <a:latin typeface="Cambria Math" panose="02040503050406030204" pitchFamily="18" charset="0"/>
                                </a:rPr>
                                <m:t>2</m:t>
                              </m:r>
                            </m:e>
                          </m:rad>
                        </m:num>
                        <m:den>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𝑘𝑄</m:t>
                          </m:r>
                        </m:num>
                        <m:den>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ad>
                            <m:radPr>
                              <m:degHide m:val="on"/>
                              <m:ctrlPr>
                                <a:rPr lang="fr-BE" b="0" i="1" smtClean="0">
                                  <a:solidFill>
                                    <a:srgbClr val="1B3151"/>
                                  </a:solidFill>
                                  <a:latin typeface="Cambria Math" panose="02040503050406030204" pitchFamily="18" charset="0"/>
                                </a:rPr>
                              </m:ctrlPr>
                            </m:radPr>
                            <m:deg/>
                            <m:e>
                              <m:r>
                                <a:rPr lang="fr-BE" b="0" i="1" smtClean="0">
                                  <a:solidFill>
                                    <a:srgbClr val="1B3151"/>
                                  </a:solidFill>
                                  <a:latin typeface="Cambria Math" panose="02040503050406030204" pitchFamily="18" charset="0"/>
                                </a:rPr>
                                <m:t>2</m:t>
                              </m:r>
                            </m:e>
                          </m:rad>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𝑘𝑄</m:t>
                          </m:r>
                        </m:num>
                        <m:den>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𝑎</m:t>
                              </m:r>
                            </m:e>
                            <m:sup>
                              <m:r>
                                <a:rPr lang="fr-BE" b="0" i="1" smtClean="0">
                                  <a:solidFill>
                                    <a:srgbClr val="1B3151"/>
                                  </a:solidFill>
                                  <a:latin typeface="Cambria Math" panose="02040503050406030204" pitchFamily="18" charset="0"/>
                                </a:rPr>
                                <m:t>2</m:t>
                              </m:r>
                            </m:sup>
                          </m:sSup>
                        </m:den>
                      </m:f>
                      <m:r>
                        <m:rPr>
                          <m:nor/>
                        </m:rPr>
                        <a:rPr lang="nl-BE" b="0" i="0" smtClean="0">
                          <a:solidFill>
                            <a:srgbClr val="1B3151"/>
                          </a:solidFill>
                          <a:latin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C</m:t>
                      </m:r>
                    </m:oMath>
                  </m:oMathPara>
                </a14:m>
                <a:endParaRPr lang="fr-BE" dirty="0">
                  <a:solidFill>
                    <a:srgbClr val="1B3151"/>
                  </a:solidFill>
                </a:endParaRPr>
              </a:p>
              <a:p>
                <a:pPr algn="ctr"/>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405A7C51-4471-08ED-AD4F-C914B0212F2A}"/>
                  </a:ext>
                </a:extLst>
              </p:cNvPr>
              <p:cNvSpPr>
                <a:spLocks noRot="1" noChangeAspect="1" noMove="1" noResize="1" noEditPoints="1" noAdjustHandles="1" noChangeArrowheads="1" noChangeShapeType="1" noTextEdit="1"/>
              </p:cNvSpPr>
              <p:nvPr/>
            </p:nvSpPr>
            <p:spPr>
              <a:xfrm>
                <a:off x="478341" y="4314018"/>
                <a:ext cx="11235318" cy="2289363"/>
              </a:xfrm>
              <a:prstGeom prst="roundRect">
                <a:avLst/>
              </a:prstGeom>
              <a:blipFill>
                <a:blip r:embed="rId2"/>
                <a:stretch>
                  <a:fillRect t="-7735"/>
                </a:stretch>
              </a:blipFill>
              <a:ln>
                <a:noFill/>
              </a:ln>
            </p:spPr>
            <p:txBody>
              <a:bodyPr/>
              <a:lstStyle/>
              <a:p>
                <a:r>
                  <a:rPr lang="nl-BE">
                    <a:noFill/>
                  </a:rPr>
                  <a:t> </a:t>
                </a:r>
              </a:p>
            </p:txBody>
          </p:sp>
        </mc:Fallback>
      </mc:AlternateContent>
      <p:cxnSp>
        <p:nvCxnSpPr>
          <p:cNvPr id="8" name="Straight Arrow Connector 7">
            <a:extLst>
              <a:ext uri="{FF2B5EF4-FFF2-40B4-BE49-F238E27FC236}">
                <a16:creationId xmlns:a16="http://schemas.microsoft.com/office/drawing/2014/main" id="{795B1608-4448-57B6-06BA-24B764D74CBF}"/>
              </a:ext>
            </a:extLst>
          </p:cNvPr>
          <p:cNvCxnSpPr/>
          <p:nvPr/>
        </p:nvCxnSpPr>
        <p:spPr>
          <a:xfrm flipV="1">
            <a:off x="2810312" y="3296873"/>
            <a:ext cx="251670" cy="165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FA0764E-10D6-8BB7-74FC-A3DB47C920D7}"/>
              </a:ext>
            </a:extLst>
          </p:cNvPr>
          <p:cNvCxnSpPr>
            <a:cxnSpLocks/>
          </p:cNvCxnSpPr>
          <p:nvPr/>
        </p:nvCxnSpPr>
        <p:spPr>
          <a:xfrm>
            <a:off x="2810312" y="3462556"/>
            <a:ext cx="251670" cy="203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2AFBB1-6461-C9B7-D9AF-EC68C840F189}"/>
              </a:ext>
            </a:extLst>
          </p:cNvPr>
          <p:cNvCxnSpPr>
            <a:cxnSpLocks/>
          </p:cNvCxnSpPr>
          <p:nvPr/>
        </p:nvCxnSpPr>
        <p:spPr>
          <a:xfrm>
            <a:off x="2810312" y="3462556"/>
            <a:ext cx="553673"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3" name="Rechthoek 2">
            <a:extLst>
              <a:ext uri="{FF2B5EF4-FFF2-40B4-BE49-F238E27FC236}">
                <a16:creationId xmlns:a16="http://schemas.microsoft.com/office/drawing/2014/main" id="{E051011A-3D95-8E10-B1A1-AECB28A46EA3}"/>
              </a:ext>
            </a:extLst>
          </p:cNvPr>
          <p:cNvSpPr/>
          <p:nvPr/>
        </p:nvSpPr>
        <p:spPr>
          <a:xfrm>
            <a:off x="-196887" y="1917828"/>
            <a:ext cx="12879977" cy="18735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7A0FE960-53EE-A925-697B-F4BCD6631C84}"/>
              </a:ext>
            </a:extLst>
          </p:cNvPr>
          <p:cNvPicPr>
            <a:picLocks noChangeAspect="1"/>
          </p:cNvPicPr>
          <p:nvPr/>
        </p:nvPicPr>
        <p:blipFill>
          <a:blip r:embed="rId3"/>
          <a:stretch>
            <a:fillRect/>
          </a:stretch>
        </p:blipFill>
        <p:spPr>
          <a:xfrm>
            <a:off x="4575072" y="1917829"/>
            <a:ext cx="3297464" cy="1748160"/>
          </a:xfrm>
          <a:prstGeom prst="rect">
            <a:avLst/>
          </a:prstGeom>
        </p:spPr>
      </p:pic>
    </p:spTree>
    <p:extLst>
      <p:ext uri="{BB962C8B-B14F-4D97-AF65-F5344CB8AC3E}">
        <p14:creationId xmlns:p14="http://schemas.microsoft.com/office/powerpoint/2010/main" val="82249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5: </a:t>
            </a:r>
            <a:r>
              <a:rPr lang="fr-BE" dirty="0" err="1"/>
              <a:t>Elektrostatica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B333AE10-8C7C-2729-01B6-A5827F0AC91B}"/>
                  </a:ext>
                </a:extLst>
              </p:cNvPr>
              <p:cNvSpPr/>
              <p:nvPr/>
            </p:nvSpPr>
            <p:spPr>
              <a:xfrm>
                <a:off x="209549" y="3993287"/>
                <a:ext cx="11772901" cy="198677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err="1">
                    <a:solidFill>
                      <a:srgbClr val="1B3151"/>
                    </a:solidFill>
                  </a:rPr>
                  <a:t>Meteen</a:t>
                </a:r>
                <a:r>
                  <a:rPr lang="fr-BE" dirty="0">
                    <a:solidFill>
                      <a:srgbClr val="1B3151"/>
                    </a:solidFill>
                  </a:rPr>
                  <a:t> kan je </a:t>
                </a:r>
                <a:r>
                  <a:rPr lang="fr-BE" dirty="0" err="1">
                    <a:solidFill>
                      <a:srgbClr val="1B3151"/>
                    </a:solidFill>
                  </a:rPr>
                  <a:t>stellen</a:t>
                </a:r>
                <a:r>
                  <a:rPr lang="fr-BE" dirty="0">
                    <a:solidFill>
                      <a:srgbClr val="1B3151"/>
                    </a:solidFill>
                  </a:rPr>
                  <a:t> </a:t>
                </a:r>
                <a:r>
                  <a:rPr lang="fr-BE" dirty="0" err="1">
                    <a:solidFill>
                      <a:srgbClr val="1B3151"/>
                    </a:solidFill>
                  </a:rPr>
                  <a:t>dat</a:t>
                </a:r>
                <a:r>
                  <a:rPr lang="fr-BE" dirty="0">
                    <a:solidFill>
                      <a:srgbClr val="1B3151"/>
                    </a:solidFill>
                  </a:rPr>
                  <a:t> het </a:t>
                </a:r>
                <a:r>
                  <a:rPr lang="fr-BE" dirty="0" err="1">
                    <a:solidFill>
                      <a:srgbClr val="1B3151"/>
                    </a:solidFill>
                  </a:rPr>
                  <a:t>vermogen</a:t>
                </a:r>
                <a:r>
                  <a:rPr lang="fr-BE" dirty="0">
                    <a:solidFill>
                      <a:srgbClr val="1B3151"/>
                    </a:solidFill>
                  </a:rPr>
                  <a:t> </a:t>
                </a:r>
                <a:r>
                  <a:rPr lang="fr-BE" dirty="0" err="1">
                    <a:solidFill>
                      <a:srgbClr val="1B3151"/>
                    </a:solidFill>
                  </a:rPr>
                  <a:t>zal</a:t>
                </a:r>
                <a:r>
                  <a:rPr lang="fr-BE" dirty="0">
                    <a:solidFill>
                      <a:srgbClr val="1B3151"/>
                    </a:solidFill>
                  </a:rPr>
                  <a:t> </a:t>
                </a:r>
                <a:r>
                  <a:rPr lang="fr-BE" dirty="0" err="1">
                    <a:solidFill>
                      <a:srgbClr val="1B3151"/>
                    </a:solidFill>
                  </a:rPr>
                  <a:t>afhangen</a:t>
                </a:r>
                <a:r>
                  <a:rPr lang="fr-BE" dirty="0">
                    <a:solidFill>
                      <a:srgbClr val="1B3151"/>
                    </a:solidFill>
                  </a:rPr>
                  <a:t> van </a:t>
                </a:r>
                <a:r>
                  <a:rPr lang="fr-BE" dirty="0" err="1">
                    <a:solidFill>
                      <a:srgbClr val="1B3151"/>
                    </a:solidFill>
                  </a:rPr>
                  <a:t>hoeveel</a:t>
                </a:r>
                <a:r>
                  <a:rPr lang="fr-BE" dirty="0">
                    <a:solidFill>
                      <a:srgbClr val="1B3151"/>
                    </a:solidFill>
                  </a:rPr>
                  <a:t> in </a:t>
                </a:r>
                <a:r>
                  <a:rPr lang="fr-BE" dirty="0" err="1">
                    <a:solidFill>
                      <a:srgbClr val="1B3151"/>
                    </a:solidFill>
                  </a:rPr>
                  <a:t>serie</a:t>
                </a:r>
                <a:r>
                  <a:rPr lang="fr-BE" dirty="0">
                    <a:solidFill>
                      <a:srgbClr val="1B3151"/>
                    </a:solidFill>
                  </a:rPr>
                  <a:t> of </a:t>
                </a:r>
                <a:r>
                  <a:rPr lang="fr-BE" dirty="0" err="1">
                    <a:solidFill>
                      <a:srgbClr val="1B3151"/>
                    </a:solidFill>
                  </a:rPr>
                  <a:t>parallel</a:t>
                </a:r>
                <a:r>
                  <a:rPr lang="fr-BE" dirty="0">
                    <a:solidFill>
                      <a:srgbClr val="1B3151"/>
                    </a:solidFill>
                  </a:rPr>
                  <a:t> </a:t>
                </a:r>
                <a:r>
                  <a:rPr lang="fr-BE" dirty="0" err="1">
                    <a:solidFill>
                      <a:srgbClr val="1B3151"/>
                    </a:solidFill>
                  </a:rPr>
                  <a:t>staat</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weten</a:t>
                </a:r>
                <a:r>
                  <a:rPr lang="fr-BE" dirty="0">
                    <a:solidFill>
                      <a:srgbClr val="1B3151"/>
                    </a:solidFill>
                  </a:rPr>
                  <a:t> </a:t>
                </a:r>
                <a:r>
                  <a:rPr lang="fr-BE" dirty="0" err="1">
                    <a:solidFill>
                      <a:srgbClr val="1B3151"/>
                    </a:solidFill>
                  </a:rPr>
                  <a:t>dat</a:t>
                </a:r>
                <a:r>
                  <a:rPr lang="fr-BE" dirty="0">
                    <a:solidFill>
                      <a:srgbClr val="1B3151"/>
                    </a:solidFill>
                  </a:rPr>
                  <a:t> het </a:t>
                </a:r>
                <a:r>
                  <a:rPr lang="fr-BE" dirty="0" err="1">
                    <a:solidFill>
                      <a:srgbClr val="1B3151"/>
                    </a:solidFill>
                  </a:rPr>
                  <a:t>vermogen</a:t>
                </a:r>
                <a:r>
                  <a:rPr lang="fr-BE" dirty="0">
                    <a:solidFill>
                      <a:srgbClr val="1B3151"/>
                    </a:solidFill>
                  </a:rPr>
                  <a:t> </a:t>
                </a:r>
                <a:r>
                  <a:rPr lang="fr-BE" dirty="0" err="1">
                    <a:solidFill>
                      <a:srgbClr val="1B3151"/>
                    </a:solidFill>
                  </a:rPr>
                  <a:t>hoger</a:t>
                </a:r>
                <a:r>
                  <a:rPr lang="fr-BE" dirty="0">
                    <a:solidFill>
                      <a:srgbClr val="1B3151"/>
                    </a:solidFill>
                  </a:rPr>
                  <a:t> </a:t>
                </a:r>
                <a:r>
                  <a:rPr lang="fr-BE" dirty="0" err="1">
                    <a:solidFill>
                      <a:srgbClr val="1B3151"/>
                    </a:solidFill>
                  </a:rPr>
                  <a:t>zal</a:t>
                </a:r>
                <a:r>
                  <a:rPr lang="fr-BE" dirty="0">
                    <a:solidFill>
                      <a:srgbClr val="1B3151"/>
                    </a:solidFill>
                  </a:rPr>
                  <a:t> </a:t>
                </a:r>
                <a:r>
                  <a:rPr lang="fr-BE" dirty="0" err="1">
                    <a:solidFill>
                      <a:srgbClr val="1B3151"/>
                    </a:solidFill>
                  </a:rPr>
                  <a:t>zijn</a:t>
                </a:r>
                <a:r>
                  <a:rPr lang="fr-BE" dirty="0">
                    <a:solidFill>
                      <a:srgbClr val="1B3151"/>
                    </a:solidFill>
                  </a:rPr>
                  <a:t> </a:t>
                </a:r>
                <a:r>
                  <a:rPr lang="fr-BE" dirty="0" err="1">
                    <a:solidFill>
                      <a:srgbClr val="1B3151"/>
                    </a:solidFill>
                  </a:rPr>
                  <a:t>als</a:t>
                </a:r>
                <a:r>
                  <a:rPr lang="fr-BE" dirty="0">
                    <a:solidFill>
                      <a:srgbClr val="1B3151"/>
                    </a:solidFill>
                  </a:rPr>
                  <a:t> </a:t>
                </a:r>
                <a:r>
                  <a:rPr lang="fr-BE" dirty="0" err="1">
                    <a:solidFill>
                      <a:srgbClr val="1B3151"/>
                    </a:solidFill>
                  </a:rPr>
                  <a:t>veel</a:t>
                </a:r>
                <a:r>
                  <a:rPr lang="fr-BE" dirty="0">
                    <a:solidFill>
                      <a:srgbClr val="1B3151"/>
                    </a:solidFill>
                  </a:rPr>
                  <a:t> in </a:t>
                </a:r>
                <a:r>
                  <a:rPr lang="fr-BE" dirty="0" err="1">
                    <a:solidFill>
                      <a:srgbClr val="1B3151"/>
                    </a:solidFill>
                  </a:rPr>
                  <a:t>parallel</a:t>
                </a:r>
                <a:r>
                  <a:rPr lang="fr-BE" dirty="0">
                    <a:solidFill>
                      <a:srgbClr val="1B3151"/>
                    </a:solidFill>
                  </a:rPr>
                  <a:t> </a:t>
                </a:r>
                <a:r>
                  <a:rPr lang="fr-BE" dirty="0" err="1">
                    <a:solidFill>
                      <a:srgbClr val="1B3151"/>
                    </a:solidFill>
                  </a:rPr>
                  <a:t>staat</a:t>
                </a:r>
                <a:r>
                  <a:rPr lang="fr-BE" dirty="0">
                    <a:solidFill>
                      <a:srgbClr val="1B3151"/>
                    </a:solidFill>
                  </a:rPr>
                  <a:t> met </a:t>
                </a:r>
                <a:r>
                  <a:rPr lang="fr-BE" dirty="0" err="1">
                    <a:solidFill>
                      <a:srgbClr val="1B3151"/>
                    </a:solidFill>
                  </a:rPr>
                  <a:t>elkaar</a:t>
                </a:r>
                <a:r>
                  <a:rPr lang="fr-BE" dirty="0">
                    <a:solidFill>
                      <a:srgbClr val="1B3151"/>
                    </a:solidFill>
                  </a:rPr>
                  <a:t> </a:t>
                </a:r>
                <a:endParaRPr lang="nl-BE" dirty="0">
                  <a:solidFill>
                    <a:schemeClr val="accent1"/>
                  </a:solidFill>
                  <a:sym typeface="Wingdings" panose="05000000000000000000" pitchFamily="2" charset="2"/>
                </a:endParaRPr>
              </a:p>
              <a:p>
                <a:pPr algn="ctr"/>
                <a:endParaRPr lang="nl-BE" dirty="0">
                  <a:solidFill>
                    <a:schemeClr val="accent1"/>
                  </a:solidFill>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B</m:t>
                      </m:r>
                    </m:oMath>
                  </m:oMathPara>
                </a14:m>
                <a:endParaRPr lang="fr-BE" dirty="0">
                  <a:solidFill>
                    <a:srgbClr val="1B3151"/>
                  </a:solidFill>
                </a:endParaRPr>
              </a:p>
              <a:p>
                <a:pPr algn="ctr"/>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B333AE10-8C7C-2729-01B6-A5827F0AC91B}"/>
                  </a:ext>
                </a:extLst>
              </p:cNvPr>
              <p:cNvSpPr>
                <a:spLocks noRot="1" noChangeAspect="1" noMove="1" noResize="1" noEditPoints="1" noAdjustHandles="1" noChangeArrowheads="1" noChangeShapeType="1" noTextEdit="1"/>
              </p:cNvSpPr>
              <p:nvPr/>
            </p:nvSpPr>
            <p:spPr>
              <a:xfrm>
                <a:off x="209549" y="3993287"/>
                <a:ext cx="11772901" cy="1986776"/>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D60D5126-CBBC-C3C9-AFF1-B68A0EE032D9}"/>
              </a:ext>
            </a:extLst>
          </p:cNvPr>
          <p:cNvSpPr/>
          <p:nvPr/>
        </p:nvSpPr>
        <p:spPr>
          <a:xfrm>
            <a:off x="-196887" y="1917828"/>
            <a:ext cx="12879977" cy="18735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62752B77-14C0-E2AD-D159-23B5A1042FFD}"/>
              </a:ext>
            </a:extLst>
          </p:cNvPr>
          <p:cNvPicPr>
            <a:picLocks noChangeAspect="1"/>
          </p:cNvPicPr>
          <p:nvPr/>
        </p:nvPicPr>
        <p:blipFill>
          <a:blip r:embed="rId3"/>
          <a:stretch>
            <a:fillRect/>
          </a:stretch>
        </p:blipFill>
        <p:spPr>
          <a:xfrm>
            <a:off x="4098553" y="1970796"/>
            <a:ext cx="4289096" cy="1767650"/>
          </a:xfrm>
          <a:prstGeom prst="rect">
            <a:avLst/>
          </a:prstGeom>
        </p:spPr>
      </p:pic>
    </p:spTree>
    <p:extLst>
      <p:ext uri="{BB962C8B-B14F-4D97-AF65-F5344CB8AC3E}">
        <p14:creationId xmlns:p14="http://schemas.microsoft.com/office/powerpoint/2010/main" val="1132705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6: </a:t>
            </a:r>
            <a:r>
              <a:rPr lang="fr-BE" dirty="0" err="1"/>
              <a:t>Elektromagnetisme</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D0C8D0AF-DB60-2ED0-9D45-03D3F357432B}"/>
                  </a:ext>
                </a:extLst>
              </p:cNvPr>
              <p:cNvSpPr/>
              <p:nvPr/>
            </p:nvSpPr>
            <p:spPr>
              <a:xfrm>
                <a:off x="446049" y="4382429"/>
                <a:ext cx="11536401" cy="22098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Het </a:t>
                </a:r>
                <a:r>
                  <a:rPr lang="fr-BE" dirty="0" err="1">
                    <a:solidFill>
                      <a:srgbClr val="1B3151"/>
                    </a:solidFill>
                  </a:rPr>
                  <a:t>is</a:t>
                </a:r>
                <a:r>
                  <a:rPr lang="fr-BE" dirty="0">
                    <a:solidFill>
                      <a:srgbClr val="1B3151"/>
                    </a:solidFill>
                  </a:rPr>
                  <a:t> </a:t>
                </a:r>
                <a:r>
                  <a:rPr lang="fr-BE" dirty="0" err="1">
                    <a:solidFill>
                      <a:srgbClr val="1B3151"/>
                    </a:solidFill>
                  </a:rPr>
                  <a:t>belangrijk</a:t>
                </a:r>
                <a:r>
                  <a:rPr lang="fr-BE" dirty="0">
                    <a:solidFill>
                      <a:srgbClr val="1B3151"/>
                    </a:solidFill>
                  </a:rPr>
                  <a:t> te </a:t>
                </a:r>
                <a:r>
                  <a:rPr lang="fr-BE" dirty="0" err="1">
                    <a:solidFill>
                      <a:srgbClr val="1B3151"/>
                    </a:solidFill>
                  </a:rPr>
                  <a:t>weten</a:t>
                </a:r>
                <a:r>
                  <a:rPr lang="fr-BE" dirty="0">
                    <a:solidFill>
                      <a:srgbClr val="1B3151"/>
                    </a:solidFill>
                  </a:rPr>
                  <a:t> </a:t>
                </a:r>
                <a:r>
                  <a:rPr lang="fr-BE" dirty="0" err="1">
                    <a:solidFill>
                      <a:srgbClr val="1B3151"/>
                    </a:solidFill>
                  </a:rPr>
                  <a:t>hoe</a:t>
                </a:r>
                <a:r>
                  <a:rPr lang="fr-BE" dirty="0">
                    <a:solidFill>
                      <a:srgbClr val="1B3151"/>
                    </a:solidFill>
                  </a:rPr>
                  <a:t> de </a:t>
                </a:r>
                <a:r>
                  <a:rPr lang="fr-BE" dirty="0" err="1">
                    <a:solidFill>
                      <a:srgbClr val="1B3151"/>
                    </a:solidFill>
                  </a:rPr>
                  <a:t>magnetische</a:t>
                </a:r>
                <a:r>
                  <a:rPr lang="fr-BE" dirty="0">
                    <a:solidFill>
                      <a:srgbClr val="1B3151"/>
                    </a:solidFill>
                  </a:rPr>
                  <a:t> </a:t>
                </a:r>
                <a:r>
                  <a:rPr lang="fr-BE" dirty="0" err="1">
                    <a:solidFill>
                      <a:srgbClr val="1B3151"/>
                    </a:solidFill>
                  </a:rPr>
                  <a:t>veldlijnen</a:t>
                </a:r>
                <a:r>
                  <a:rPr lang="fr-BE" dirty="0">
                    <a:solidFill>
                      <a:srgbClr val="1B3151"/>
                    </a:solidFill>
                  </a:rPr>
                  <a:t> </a:t>
                </a:r>
                <a:r>
                  <a:rPr lang="fr-BE" dirty="0" err="1">
                    <a:solidFill>
                      <a:srgbClr val="1B3151"/>
                    </a:solidFill>
                  </a:rPr>
                  <a:t>lopen</a:t>
                </a:r>
                <a:r>
                  <a:rPr lang="fr-BE" dirty="0">
                    <a:solidFill>
                      <a:srgbClr val="1B3151"/>
                    </a:solidFill>
                  </a:rPr>
                  <a:t>. Dit </a:t>
                </a:r>
                <a:r>
                  <a:rPr lang="fr-BE" dirty="0" err="1">
                    <a:solidFill>
                      <a:srgbClr val="1B3151"/>
                    </a:solidFill>
                  </a:rPr>
                  <a:t>doe</a:t>
                </a:r>
                <a:r>
                  <a:rPr lang="fr-BE" dirty="0">
                    <a:solidFill>
                      <a:srgbClr val="1B3151"/>
                    </a:solidFill>
                  </a:rPr>
                  <a:t> je met de </a:t>
                </a:r>
                <a:r>
                  <a:rPr lang="fr-BE" dirty="0" err="1">
                    <a:solidFill>
                      <a:srgbClr val="1B3151"/>
                    </a:solidFill>
                  </a:rPr>
                  <a:t>kurkentrekkerregel</a:t>
                </a:r>
                <a:r>
                  <a:rPr lang="fr-BE" dirty="0">
                    <a:solidFill>
                      <a:srgbClr val="1B3151"/>
                    </a:solidFill>
                  </a:rPr>
                  <a:t> (</a:t>
                </a:r>
                <a:r>
                  <a:rPr lang="fr-BE" dirty="0" err="1">
                    <a:solidFill>
                      <a:srgbClr val="1B3151"/>
                    </a:solidFill>
                  </a:rPr>
                  <a:t>tweede</a:t>
                </a:r>
                <a:r>
                  <a:rPr lang="fr-BE" dirty="0">
                    <a:solidFill>
                      <a:srgbClr val="1B3151"/>
                    </a:solidFill>
                  </a:rPr>
                  <a:t> </a:t>
                </a:r>
                <a:r>
                  <a:rPr lang="fr-BE" dirty="0" err="1">
                    <a:solidFill>
                      <a:srgbClr val="1B3151"/>
                    </a:solidFill>
                  </a:rPr>
                  <a:t>rechterhand</a:t>
                </a:r>
                <a:r>
                  <a:rPr lang="fr-BE" dirty="0">
                    <a:solidFill>
                      <a:srgbClr val="1B3151"/>
                    </a:solidFill>
                  </a:rPr>
                  <a:t> regel). </a:t>
                </a:r>
                <a:r>
                  <a:rPr lang="fr-BE" dirty="0" err="1">
                    <a:solidFill>
                      <a:srgbClr val="1B3151"/>
                    </a:solidFill>
                  </a:rPr>
                  <a:t>We</a:t>
                </a:r>
                <a:r>
                  <a:rPr lang="fr-BE" dirty="0">
                    <a:solidFill>
                      <a:srgbClr val="1B3151"/>
                    </a:solidFill>
                  </a:rPr>
                  <a:t> </a:t>
                </a:r>
                <a:r>
                  <a:rPr lang="fr-BE" dirty="0" err="1">
                    <a:solidFill>
                      <a:srgbClr val="1B3151"/>
                    </a:solidFill>
                  </a:rPr>
                  <a:t>weten</a:t>
                </a:r>
                <a:r>
                  <a:rPr lang="fr-BE" dirty="0">
                    <a:solidFill>
                      <a:srgbClr val="1B3151"/>
                    </a:solidFill>
                  </a:rPr>
                  <a:t> </a:t>
                </a:r>
                <a:r>
                  <a:rPr lang="fr-BE" dirty="0" err="1">
                    <a:solidFill>
                      <a:srgbClr val="1B3151"/>
                    </a:solidFill>
                  </a:rPr>
                  <a:t>zo</a:t>
                </a:r>
                <a:r>
                  <a:rPr lang="fr-BE" dirty="0">
                    <a:solidFill>
                      <a:srgbClr val="1B3151"/>
                    </a:solidFill>
                  </a:rPr>
                  <a:t> </a:t>
                </a:r>
                <a:r>
                  <a:rPr lang="fr-BE" dirty="0" err="1">
                    <a:solidFill>
                      <a:srgbClr val="1B3151"/>
                    </a:solidFill>
                  </a:rPr>
                  <a:t>dat</a:t>
                </a:r>
                <a:r>
                  <a:rPr lang="fr-BE" dirty="0">
                    <a:solidFill>
                      <a:srgbClr val="1B3151"/>
                    </a:solidFill>
                  </a:rPr>
                  <a:t> in zone </a:t>
                </a:r>
                <a:r>
                  <a:rPr lang="fr-BE" dirty="0" err="1">
                    <a:solidFill>
                      <a:srgbClr val="1B3151"/>
                    </a:solidFill>
                  </a:rPr>
                  <a:t>twee</a:t>
                </a:r>
                <a:r>
                  <a:rPr lang="fr-BE" dirty="0">
                    <a:solidFill>
                      <a:srgbClr val="1B3151"/>
                    </a:solidFill>
                  </a:rPr>
                  <a:t> de </a:t>
                </a:r>
                <a:r>
                  <a:rPr lang="fr-BE" dirty="0" err="1">
                    <a:solidFill>
                      <a:srgbClr val="1B3151"/>
                    </a:solidFill>
                  </a:rPr>
                  <a:t>magnetische</a:t>
                </a:r>
                <a:r>
                  <a:rPr lang="fr-BE" dirty="0">
                    <a:solidFill>
                      <a:srgbClr val="1B3151"/>
                    </a:solidFill>
                  </a:rPr>
                  <a:t> </a:t>
                </a:r>
                <a:r>
                  <a:rPr lang="fr-BE" dirty="0" err="1">
                    <a:solidFill>
                      <a:srgbClr val="1B3151"/>
                    </a:solidFill>
                  </a:rPr>
                  <a:t>veldlijnen</a:t>
                </a:r>
                <a:r>
                  <a:rPr lang="fr-BE" dirty="0">
                    <a:solidFill>
                      <a:srgbClr val="1B3151"/>
                    </a:solidFill>
                  </a:rPr>
                  <a:t> </a:t>
                </a:r>
                <a:r>
                  <a:rPr lang="fr-BE" dirty="0" err="1">
                    <a:solidFill>
                      <a:srgbClr val="1B3151"/>
                    </a:solidFill>
                  </a:rPr>
                  <a:t>naar</a:t>
                </a:r>
                <a:r>
                  <a:rPr lang="fr-BE" dirty="0">
                    <a:solidFill>
                      <a:srgbClr val="1B3151"/>
                    </a:solidFill>
                  </a:rPr>
                  <a:t> </a:t>
                </a:r>
                <a:r>
                  <a:rPr lang="fr-BE" dirty="0" err="1">
                    <a:solidFill>
                      <a:srgbClr val="1B3151"/>
                    </a:solidFill>
                  </a:rPr>
                  <a:t>boven</a:t>
                </a:r>
                <a:r>
                  <a:rPr lang="fr-BE" dirty="0">
                    <a:solidFill>
                      <a:srgbClr val="1B3151"/>
                    </a:solidFill>
                  </a:rPr>
                  <a:t> </a:t>
                </a:r>
                <a:r>
                  <a:rPr lang="fr-BE" dirty="0" err="1">
                    <a:solidFill>
                      <a:srgbClr val="1B3151"/>
                    </a:solidFill>
                  </a:rPr>
                  <a:t>gaan</a:t>
                </a:r>
                <a:r>
                  <a:rPr lang="fr-BE" dirty="0">
                    <a:solidFill>
                      <a:srgbClr val="1B3151"/>
                    </a:solidFill>
                  </a:rPr>
                  <a:t>. Zone 1 en 3 </a:t>
                </a:r>
                <a:r>
                  <a:rPr lang="fr-BE" dirty="0" err="1">
                    <a:solidFill>
                      <a:srgbClr val="1B3151"/>
                    </a:solidFill>
                  </a:rPr>
                  <a:t>hebben</a:t>
                </a:r>
                <a:r>
                  <a:rPr lang="fr-BE" dirty="0">
                    <a:solidFill>
                      <a:srgbClr val="1B3151"/>
                    </a:solidFill>
                  </a:rPr>
                  <a:t> de </a:t>
                </a:r>
                <a:r>
                  <a:rPr lang="fr-BE" dirty="0" err="1">
                    <a:solidFill>
                      <a:srgbClr val="1B3151"/>
                    </a:solidFill>
                  </a:rPr>
                  <a:t>mogelijkheid</a:t>
                </a:r>
                <a:r>
                  <a:rPr lang="fr-BE" dirty="0">
                    <a:solidFill>
                      <a:srgbClr val="1B3151"/>
                    </a:solidFill>
                  </a:rPr>
                  <a:t> om </a:t>
                </a:r>
                <a:r>
                  <a:rPr lang="fr-BE" dirty="0" err="1">
                    <a:solidFill>
                      <a:srgbClr val="1B3151"/>
                    </a:solidFill>
                  </a:rPr>
                  <a:t>veldlijnen</a:t>
                </a:r>
                <a:r>
                  <a:rPr lang="fr-BE" dirty="0">
                    <a:solidFill>
                      <a:srgbClr val="1B3151"/>
                    </a:solidFill>
                  </a:rPr>
                  <a:t> te </a:t>
                </a:r>
                <a:r>
                  <a:rPr lang="fr-BE" dirty="0" err="1">
                    <a:solidFill>
                      <a:srgbClr val="1B3151"/>
                    </a:solidFill>
                  </a:rPr>
                  <a:t>hebben</a:t>
                </a:r>
                <a:r>
                  <a:rPr lang="fr-BE" dirty="0">
                    <a:solidFill>
                      <a:srgbClr val="1B3151"/>
                    </a:solidFill>
                  </a:rPr>
                  <a:t> die </a:t>
                </a:r>
                <a:r>
                  <a:rPr lang="fr-BE" dirty="0" err="1">
                    <a:solidFill>
                      <a:srgbClr val="1B3151"/>
                    </a:solidFill>
                  </a:rPr>
                  <a:t>elkaar</a:t>
                </a:r>
                <a:r>
                  <a:rPr lang="fr-BE" dirty="0">
                    <a:solidFill>
                      <a:srgbClr val="1B3151"/>
                    </a:solidFill>
                  </a:rPr>
                  <a:t> </a:t>
                </a:r>
                <a:r>
                  <a:rPr lang="fr-BE" dirty="0" err="1">
                    <a:solidFill>
                      <a:srgbClr val="1B3151"/>
                    </a:solidFill>
                  </a:rPr>
                  <a:t>cancelen</a:t>
                </a:r>
                <a:r>
                  <a:rPr lang="fr-BE" dirty="0">
                    <a:solidFill>
                      <a:srgbClr val="1B3151"/>
                    </a:solidFill>
                  </a:rPr>
                  <a:t>. MAAR in zone 3 </a:t>
                </a:r>
                <a:r>
                  <a:rPr lang="fr-BE" dirty="0" err="1">
                    <a:solidFill>
                      <a:srgbClr val="1B3151"/>
                    </a:solidFill>
                  </a:rPr>
                  <a:t>zijn</a:t>
                </a:r>
                <a:r>
                  <a:rPr lang="fr-BE" dirty="0">
                    <a:solidFill>
                      <a:srgbClr val="1B3151"/>
                    </a:solidFill>
                  </a:rPr>
                  <a:t> de </a:t>
                </a:r>
                <a:r>
                  <a:rPr lang="fr-BE" dirty="0" err="1">
                    <a:solidFill>
                      <a:srgbClr val="1B3151"/>
                    </a:solidFill>
                  </a:rPr>
                  <a:t>magnetische</a:t>
                </a:r>
                <a:r>
                  <a:rPr lang="fr-BE" dirty="0">
                    <a:solidFill>
                      <a:srgbClr val="1B3151"/>
                    </a:solidFill>
                  </a:rPr>
                  <a:t> </a:t>
                </a:r>
                <a:r>
                  <a:rPr lang="fr-BE" dirty="0" err="1">
                    <a:solidFill>
                      <a:srgbClr val="1B3151"/>
                    </a:solidFill>
                  </a:rPr>
                  <a:t>veldlijnen</a:t>
                </a:r>
                <a:r>
                  <a:rPr lang="fr-BE" dirty="0">
                    <a:solidFill>
                      <a:srgbClr val="1B3151"/>
                    </a:solidFill>
                  </a:rPr>
                  <a:t> </a:t>
                </a:r>
                <a:r>
                  <a:rPr lang="fr-BE" dirty="0" err="1">
                    <a:solidFill>
                      <a:srgbClr val="1B3151"/>
                    </a:solidFill>
                  </a:rPr>
                  <a:t>afkomstig</a:t>
                </a:r>
                <a:r>
                  <a:rPr lang="fr-BE" dirty="0">
                    <a:solidFill>
                      <a:srgbClr val="1B3151"/>
                    </a:solidFill>
                  </a:rPr>
                  <a:t> van </a:t>
                </a:r>
                <a:r>
                  <a:rPr lang="fr-BE" dirty="0" err="1">
                    <a:solidFill>
                      <a:srgbClr val="1B3151"/>
                    </a:solidFill>
                  </a:rPr>
                  <a:t>een</a:t>
                </a:r>
                <a:r>
                  <a:rPr lang="fr-BE" dirty="0">
                    <a:solidFill>
                      <a:srgbClr val="1B3151"/>
                    </a:solidFill>
                  </a:rPr>
                  <a:t> </a:t>
                </a:r>
                <a:r>
                  <a:rPr lang="fr-BE" dirty="0" err="1">
                    <a:solidFill>
                      <a:srgbClr val="1B3151"/>
                    </a:solidFill>
                  </a:rPr>
                  <a:t>grotere</a:t>
                </a:r>
                <a:r>
                  <a:rPr lang="fr-BE" dirty="0">
                    <a:solidFill>
                      <a:srgbClr val="1B3151"/>
                    </a:solidFill>
                  </a:rPr>
                  <a:t> </a:t>
                </a:r>
                <a:r>
                  <a:rPr lang="fr-BE" dirty="0" err="1">
                    <a:solidFill>
                      <a:srgbClr val="1B3151"/>
                    </a:solidFill>
                  </a:rPr>
                  <a:t>stroomsterkte</a:t>
                </a:r>
                <a:r>
                  <a:rPr lang="fr-BE" dirty="0">
                    <a:solidFill>
                      <a:srgbClr val="1B3151"/>
                    </a:solidFill>
                  </a:rPr>
                  <a:t> </a:t>
                </a:r>
                <a:r>
                  <a:rPr lang="fr-BE" dirty="0" err="1">
                    <a:solidFill>
                      <a:srgbClr val="1B3151"/>
                    </a:solidFill>
                  </a:rPr>
                  <a:t>dichterbij</a:t>
                </a:r>
                <a:r>
                  <a:rPr lang="fr-BE" dirty="0">
                    <a:solidFill>
                      <a:srgbClr val="1B3151"/>
                    </a:solidFill>
                  </a:rPr>
                  <a:t>, </a:t>
                </a:r>
                <a:r>
                  <a:rPr lang="fr-BE" dirty="0" err="1">
                    <a:solidFill>
                      <a:srgbClr val="1B3151"/>
                    </a:solidFill>
                  </a:rPr>
                  <a:t>daar</a:t>
                </a:r>
                <a:r>
                  <a:rPr lang="fr-BE" dirty="0">
                    <a:solidFill>
                      <a:srgbClr val="1B3151"/>
                    </a:solidFill>
                  </a:rPr>
                  <a:t> </a:t>
                </a:r>
                <a:r>
                  <a:rPr lang="fr-BE" dirty="0" err="1">
                    <a:solidFill>
                      <a:srgbClr val="1B3151"/>
                    </a:solidFill>
                  </a:rPr>
                  <a:t>zal</a:t>
                </a:r>
                <a:r>
                  <a:rPr lang="fr-BE" dirty="0">
                    <a:solidFill>
                      <a:srgbClr val="1B3151"/>
                    </a:solidFill>
                  </a:rPr>
                  <a:t> het dus </a:t>
                </a:r>
                <a:r>
                  <a:rPr lang="fr-BE" dirty="0" err="1">
                    <a:solidFill>
                      <a:srgbClr val="1B3151"/>
                    </a:solidFill>
                  </a:rPr>
                  <a:t>nooit</a:t>
                </a:r>
                <a:r>
                  <a:rPr lang="fr-BE" dirty="0">
                    <a:solidFill>
                      <a:srgbClr val="1B3151"/>
                    </a:solidFill>
                  </a:rPr>
                  <a:t> 0 </a:t>
                </a:r>
                <a:r>
                  <a:rPr lang="fr-BE" dirty="0" err="1">
                    <a:solidFill>
                      <a:srgbClr val="1B3151"/>
                    </a:solidFill>
                  </a:rPr>
                  <a:t>zijn</a:t>
                </a:r>
                <a:r>
                  <a:rPr lang="fr-BE" dirty="0">
                    <a:solidFill>
                      <a:srgbClr val="1B3151"/>
                    </a:solidFill>
                  </a:rPr>
                  <a:t>. </a:t>
                </a:r>
                <a:br>
                  <a:rPr lang="fr-BE" dirty="0">
                    <a:solidFill>
                      <a:srgbClr val="1B3151"/>
                    </a:solidFill>
                  </a:rPr>
                </a:br>
                <a:br>
                  <a:rPr lang="fr-BE" dirty="0">
                    <a:solidFill>
                      <a:srgbClr val="1B3151"/>
                    </a:solidFill>
                  </a:rPr>
                </a:br>
                <a:r>
                  <a:rPr lang="fr-BE" dirty="0">
                    <a:solidFill>
                      <a:srgbClr val="1B3151"/>
                    </a:solidFill>
                  </a:rPr>
                  <a:t>Er </a:t>
                </a:r>
                <a:r>
                  <a:rPr lang="fr-BE" dirty="0" err="1">
                    <a:solidFill>
                      <a:srgbClr val="1B3151"/>
                    </a:solidFill>
                  </a:rPr>
                  <a:t>is</a:t>
                </a:r>
                <a:r>
                  <a:rPr lang="fr-BE" dirty="0">
                    <a:solidFill>
                      <a:srgbClr val="1B3151"/>
                    </a:solidFill>
                  </a:rPr>
                  <a:t> </a:t>
                </a:r>
                <a:r>
                  <a:rPr lang="fr-BE" dirty="0" err="1">
                    <a:solidFill>
                      <a:srgbClr val="1B3151"/>
                    </a:solidFill>
                  </a:rPr>
                  <a:t>wel</a:t>
                </a:r>
                <a:r>
                  <a:rPr lang="fr-BE" dirty="0">
                    <a:solidFill>
                      <a:srgbClr val="1B3151"/>
                    </a:solidFill>
                  </a:rPr>
                  <a:t> </a:t>
                </a:r>
                <a:r>
                  <a:rPr lang="fr-BE" dirty="0" err="1">
                    <a:solidFill>
                      <a:srgbClr val="1B3151"/>
                    </a:solidFill>
                  </a:rPr>
                  <a:t>ergens</a:t>
                </a:r>
                <a:r>
                  <a:rPr lang="fr-BE" dirty="0">
                    <a:solidFill>
                      <a:srgbClr val="1B3151"/>
                    </a:solidFill>
                  </a:rPr>
                  <a:t> </a:t>
                </a:r>
                <a:r>
                  <a:rPr lang="fr-BE" dirty="0" err="1">
                    <a:solidFill>
                      <a:srgbClr val="1B3151"/>
                    </a:solidFill>
                  </a:rPr>
                  <a:t>een</a:t>
                </a:r>
                <a:r>
                  <a:rPr lang="fr-BE" dirty="0">
                    <a:solidFill>
                      <a:srgbClr val="1B3151"/>
                    </a:solidFill>
                  </a:rPr>
                  <a:t> </a:t>
                </a:r>
                <a:r>
                  <a:rPr lang="fr-BE" dirty="0" err="1">
                    <a:solidFill>
                      <a:srgbClr val="1B3151"/>
                    </a:solidFill>
                  </a:rPr>
                  <a:t>plaats</a:t>
                </a:r>
                <a:r>
                  <a:rPr lang="fr-BE" dirty="0">
                    <a:solidFill>
                      <a:srgbClr val="1B3151"/>
                    </a:solidFill>
                  </a:rPr>
                  <a:t> in zone 1 </a:t>
                </a:r>
                <a:r>
                  <a:rPr lang="fr-BE" dirty="0" err="1">
                    <a:solidFill>
                      <a:srgbClr val="1B3151"/>
                    </a:solidFill>
                  </a:rPr>
                  <a:t>waar</a:t>
                </a:r>
                <a:r>
                  <a:rPr lang="fr-BE" dirty="0">
                    <a:solidFill>
                      <a:srgbClr val="1B3151"/>
                    </a:solidFill>
                  </a:rPr>
                  <a:t> de </a:t>
                </a:r>
                <a:r>
                  <a:rPr lang="fr-BE" dirty="0" err="1">
                    <a:solidFill>
                      <a:srgbClr val="1B3151"/>
                    </a:solidFill>
                  </a:rPr>
                  <a:t>zwakkere</a:t>
                </a:r>
                <a:r>
                  <a:rPr lang="fr-BE" dirty="0">
                    <a:solidFill>
                      <a:srgbClr val="1B3151"/>
                    </a:solidFill>
                  </a:rPr>
                  <a:t> </a:t>
                </a:r>
                <a:r>
                  <a:rPr lang="fr-BE" dirty="0" err="1">
                    <a:solidFill>
                      <a:srgbClr val="1B3151"/>
                    </a:solidFill>
                  </a:rPr>
                  <a:t>stroomsterkte</a:t>
                </a:r>
                <a:r>
                  <a:rPr lang="fr-BE" dirty="0">
                    <a:solidFill>
                      <a:srgbClr val="1B3151"/>
                    </a:solidFill>
                  </a:rPr>
                  <a:t> </a:t>
                </a:r>
                <a:r>
                  <a:rPr lang="fr-BE" dirty="0" err="1">
                    <a:solidFill>
                      <a:srgbClr val="1B3151"/>
                    </a:solidFill>
                  </a:rPr>
                  <a:t>even</a:t>
                </a:r>
                <a:r>
                  <a:rPr lang="fr-BE" dirty="0">
                    <a:solidFill>
                      <a:srgbClr val="1B3151"/>
                    </a:solidFill>
                  </a:rPr>
                  <a:t> </a:t>
                </a:r>
                <a:r>
                  <a:rPr lang="fr-BE" dirty="0" err="1">
                    <a:solidFill>
                      <a:srgbClr val="1B3151"/>
                    </a:solidFill>
                  </a:rPr>
                  <a:t>groot</a:t>
                </a:r>
                <a:r>
                  <a:rPr lang="fr-BE" dirty="0">
                    <a:solidFill>
                      <a:srgbClr val="1B3151"/>
                    </a:solidFill>
                  </a:rPr>
                  <a:t> </a:t>
                </a:r>
                <a:r>
                  <a:rPr lang="fr-BE" dirty="0" err="1">
                    <a:solidFill>
                      <a:srgbClr val="1B3151"/>
                    </a:solidFill>
                  </a:rPr>
                  <a:t>is</a:t>
                </a:r>
                <a:r>
                  <a:rPr lang="fr-BE" dirty="0">
                    <a:solidFill>
                      <a:srgbClr val="1B3151"/>
                    </a:solidFill>
                  </a:rPr>
                  <a:t> </a:t>
                </a:r>
                <a:r>
                  <a:rPr lang="fr-BE" dirty="0" err="1">
                    <a:solidFill>
                      <a:srgbClr val="1B3151"/>
                    </a:solidFill>
                  </a:rPr>
                  <a:t>als</a:t>
                </a:r>
                <a:r>
                  <a:rPr lang="fr-BE" dirty="0">
                    <a:solidFill>
                      <a:srgbClr val="1B3151"/>
                    </a:solidFill>
                  </a:rPr>
                  <a:t> </a:t>
                </a:r>
                <a:r>
                  <a:rPr lang="fr-BE" dirty="0" err="1">
                    <a:solidFill>
                      <a:srgbClr val="1B3151"/>
                    </a:solidFill>
                  </a:rPr>
                  <a:t>deze</a:t>
                </a:r>
                <a:r>
                  <a:rPr lang="fr-BE" dirty="0">
                    <a:solidFill>
                      <a:srgbClr val="1B3151"/>
                    </a:solidFill>
                  </a:rPr>
                  <a:t> van de </a:t>
                </a:r>
                <a:r>
                  <a:rPr lang="fr-BE" dirty="0" err="1">
                    <a:solidFill>
                      <a:srgbClr val="1B3151"/>
                    </a:solidFill>
                  </a:rPr>
                  <a:t>sterkere</a:t>
                </a:r>
                <a:r>
                  <a:rPr lang="fr-BE" dirty="0">
                    <a:solidFill>
                      <a:srgbClr val="1B3151"/>
                    </a:solidFill>
                  </a:rPr>
                  <a:t> </a:t>
                </a:r>
                <a:r>
                  <a:rPr lang="fr-BE" dirty="0" err="1">
                    <a:solidFill>
                      <a:srgbClr val="1B3151"/>
                    </a:solidFill>
                  </a:rPr>
                  <a:t>stroomsterkte</a:t>
                </a:r>
                <a:r>
                  <a:rPr lang="fr-BE" dirty="0">
                    <a:solidFill>
                      <a:srgbClr val="1B3151"/>
                    </a:solidFill>
                  </a:rPr>
                  <a:t>, </a:t>
                </a:r>
                <a:r>
                  <a:rPr lang="fr-BE" dirty="0" err="1">
                    <a:solidFill>
                      <a:srgbClr val="1B3151"/>
                    </a:solidFill>
                  </a:rPr>
                  <a:t>omdat</a:t>
                </a:r>
                <a:r>
                  <a:rPr lang="fr-BE" dirty="0">
                    <a:solidFill>
                      <a:srgbClr val="1B3151"/>
                    </a:solidFill>
                  </a:rPr>
                  <a:t> </a:t>
                </a:r>
                <a:r>
                  <a:rPr lang="fr-BE" dirty="0" err="1">
                    <a:solidFill>
                      <a:srgbClr val="1B3151"/>
                    </a:solidFill>
                  </a:rPr>
                  <a:t>deze</a:t>
                </a:r>
                <a:r>
                  <a:rPr lang="fr-BE" dirty="0">
                    <a:solidFill>
                      <a:srgbClr val="1B3151"/>
                    </a:solidFill>
                  </a:rPr>
                  <a:t> </a:t>
                </a:r>
                <a:r>
                  <a:rPr lang="fr-BE" dirty="0" err="1">
                    <a:solidFill>
                      <a:srgbClr val="1B3151"/>
                    </a:solidFill>
                  </a:rPr>
                  <a:t>dichterbij</a:t>
                </a:r>
                <a:r>
                  <a:rPr lang="fr-BE" dirty="0">
                    <a:solidFill>
                      <a:srgbClr val="1B3151"/>
                    </a:solidFill>
                  </a:rPr>
                  <a:t> </a:t>
                </a:r>
                <a:r>
                  <a:rPr lang="fr-BE" dirty="0" err="1">
                    <a:solidFill>
                      <a:srgbClr val="1B3151"/>
                    </a:solidFill>
                  </a:rPr>
                  <a:t>is</a:t>
                </a:r>
                <a:r>
                  <a:rPr lang="fr-BE" dirty="0">
                    <a:solidFill>
                      <a:srgbClr val="1B3151"/>
                    </a:solidFill>
                  </a:rPr>
                  <a:t>. </a:t>
                </a:r>
                <a:endParaRPr lang="nl-BE" dirty="0">
                  <a:solidFill>
                    <a:schemeClr val="accent1"/>
                  </a:solidFill>
                  <a:sym typeface="Wingdings" panose="05000000000000000000" pitchFamily="2" charset="2"/>
                </a:endParaRPr>
              </a:p>
              <a:p>
                <a:pPr algn="ctr"/>
                <a:endParaRPr lang="nl-BE" dirty="0">
                  <a:solidFill>
                    <a:schemeClr val="accent1"/>
                  </a:solidFill>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C</m:t>
                      </m:r>
                    </m:oMath>
                  </m:oMathPara>
                </a14:m>
                <a:endParaRPr lang="fr-BE" dirty="0">
                  <a:solidFill>
                    <a:srgbClr val="1B3151"/>
                  </a:solidFill>
                </a:endParaRPr>
              </a:p>
              <a:p>
                <a:pPr algn="ctr"/>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D0C8D0AF-DB60-2ED0-9D45-03D3F357432B}"/>
                  </a:ext>
                </a:extLst>
              </p:cNvPr>
              <p:cNvSpPr>
                <a:spLocks noRot="1" noChangeAspect="1" noMove="1" noResize="1" noEditPoints="1" noAdjustHandles="1" noChangeArrowheads="1" noChangeShapeType="1" noTextEdit="1"/>
              </p:cNvSpPr>
              <p:nvPr/>
            </p:nvSpPr>
            <p:spPr>
              <a:xfrm>
                <a:off x="446049" y="4382429"/>
                <a:ext cx="11536401" cy="2209800"/>
              </a:xfrm>
              <a:prstGeom prst="roundRect">
                <a:avLst/>
              </a:prstGeom>
              <a:blipFill>
                <a:blip r:embed="rId2"/>
                <a:stretch>
                  <a:fillRect t="-15517" b="-5747"/>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3F0981DD-A8D6-249A-7BF8-CB07B675528D}"/>
              </a:ext>
            </a:extLst>
          </p:cNvPr>
          <p:cNvSpPr/>
          <p:nvPr/>
        </p:nvSpPr>
        <p:spPr>
          <a:xfrm>
            <a:off x="-196887" y="1917828"/>
            <a:ext cx="12879977" cy="18735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9B51AFE0-191E-6D3A-C10F-FBD152B2A703}"/>
              </a:ext>
            </a:extLst>
          </p:cNvPr>
          <p:cNvPicPr>
            <a:picLocks noChangeAspect="1"/>
          </p:cNvPicPr>
          <p:nvPr/>
        </p:nvPicPr>
        <p:blipFill>
          <a:blip r:embed="rId3"/>
          <a:stretch>
            <a:fillRect/>
          </a:stretch>
        </p:blipFill>
        <p:spPr>
          <a:xfrm>
            <a:off x="3775795" y="2003323"/>
            <a:ext cx="4640410" cy="1702596"/>
          </a:xfrm>
          <a:prstGeom prst="rect">
            <a:avLst/>
          </a:prstGeom>
        </p:spPr>
      </p:pic>
    </p:spTree>
    <p:extLst>
      <p:ext uri="{BB962C8B-B14F-4D97-AF65-F5344CB8AC3E}">
        <p14:creationId xmlns:p14="http://schemas.microsoft.com/office/powerpoint/2010/main" val="4016964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7: </a:t>
            </a:r>
            <a:r>
              <a:rPr lang="fr-BE" dirty="0" err="1"/>
              <a:t>Kernfysica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0F168C66-5D1A-CBB0-9D1F-F7189E854303}"/>
                  </a:ext>
                </a:extLst>
              </p:cNvPr>
              <p:cNvSpPr/>
              <p:nvPr/>
            </p:nvSpPr>
            <p:spPr>
              <a:xfrm>
                <a:off x="735980" y="3993287"/>
                <a:ext cx="11275045" cy="232178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Deze </a:t>
                </a:r>
                <a:r>
                  <a:rPr lang="fr-BE" dirty="0" err="1">
                    <a:solidFill>
                      <a:srgbClr val="1B3151"/>
                    </a:solidFill>
                  </a:rPr>
                  <a:t>oefening</a:t>
                </a:r>
                <a:r>
                  <a:rPr lang="fr-BE" dirty="0">
                    <a:solidFill>
                      <a:srgbClr val="1B3151"/>
                    </a:solidFill>
                  </a:rPr>
                  <a:t> </a:t>
                </a:r>
                <a:r>
                  <a:rPr lang="fr-BE" dirty="0" err="1">
                    <a:solidFill>
                      <a:srgbClr val="1B3151"/>
                    </a:solidFill>
                  </a:rPr>
                  <a:t>komt</a:t>
                </a:r>
                <a:r>
                  <a:rPr lang="fr-BE" dirty="0">
                    <a:solidFill>
                      <a:srgbClr val="1B3151"/>
                    </a:solidFill>
                  </a:rPr>
                  <a:t> </a:t>
                </a:r>
                <a:r>
                  <a:rPr lang="fr-BE" dirty="0" err="1">
                    <a:solidFill>
                      <a:srgbClr val="1B3151"/>
                    </a:solidFill>
                  </a:rPr>
                  <a:t>neer</a:t>
                </a:r>
                <a:r>
                  <a:rPr lang="fr-BE" dirty="0">
                    <a:solidFill>
                      <a:srgbClr val="1B3151"/>
                    </a:solidFill>
                  </a:rPr>
                  <a:t> op </a:t>
                </a:r>
                <a:r>
                  <a:rPr lang="fr-BE" dirty="0" err="1">
                    <a:solidFill>
                      <a:srgbClr val="1B3151"/>
                    </a:solidFill>
                  </a:rPr>
                  <a:t>een</a:t>
                </a:r>
                <a:r>
                  <a:rPr lang="fr-BE" dirty="0">
                    <a:solidFill>
                      <a:srgbClr val="1B3151"/>
                    </a:solidFill>
                  </a:rPr>
                  <a:t> </a:t>
                </a:r>
                <a:r>
                  <a:rPr lang="fr-BE" dirty="0" err="1">
                    <a:solidFill>
                      <a:srgbClr val="1B3151"/>
                    </a:solidFill>
                  </a:rPr>
                  <a:t>makkelijke</a:t>
                </a:r>
                <a:r>
                  <a:rPr lang="fr-BE" dirty="0">
                    <a:solidFill>
                      <a:srgbClr val="1B3151"/>
                    </a:solidFill>
                  </a:rPr>
                  <a:t> </a:t>
                </a:r>
                <a:r>
                  <a:rPr lang="fr-BE" dirty="0" err="1">
                    <a:solidFill>
                      <a:srgbClr val="1B3151"/>
                    </a:solidFill>
                  </a:rPr>
                  <a:t>vergelijking</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weten</a:t>
                </a:r>
                <a:r>
                  <a:rPr lang="fr-BE" dirty="0">
                    <a:solidFill>
                      <a:srgbClr val="1B3151"/>
                    </a:solidFill>
                  </a:rPr>
                  <a:t> </a:t>
                </a:r>
                <a:r>
                  <a:rPr lang="fr-BE" dirty="0" err="1">
                    <a:solidFill>
                      <a:srgbClr val="1B3151"/>
                    </a:solidFill>
                  </a:rPr>
                  <a:t>dat</a:t>
                </a:r>
                <a:r>
                  <a:rPr lang="fr-BE" dirty="0">
                    <a:solidFill>
                      <a:srgbClr val="1B3151"/>
                    </a:solidFill>
                  </a:rPr>
                  <a:t> de </a:t>
                </a:r>
                <a:r>
                  <a:rPr lang="fr-BE" dirty="0" err="1">
                    <a:solidFill>
                      <a:srgbClr val="1B3151"/>
                    </a:solidFill>
                  </a:rPr>
                  <a:t>neutronen</a:t>
                </a:r>
                <a:r>
                  <a:rPr lang="fr-BE" dirty="0">
                    <a:solidFill>
                      <a:srgbClr val="1B3151"/>
                    </a:solidFill>
                  </a:rPr>
                  <a:t> </a:t>
                </a:r>
                <a:r>
                  <a:rPr lang="fr-BE" dirty="0" err="1">
                    <a:solidFill>
                      <a:srgbClr val="1B3151"/>
                    </a:solidFill>
                  </a:rPr>
                  <a:t>vasthangen</a:t>
                </a:r>
                <a:r>
                  <a:rPr lang="fr-BE" dirty="0">
                    <a:solidFill>
                      <a:srgbClr val="1B3151"/>
                    </a:solidFill>
                  </a:rPr>
                  <a:t> </a:t>
                </a:r>
                <a:r>
                  <a:rPr lang="fr-BE" dirty="0" err="1">
                    <a:solidFill>
                      <a:srgbClr val="1B3151"/>
                    </a:solidFill>
                  </a:rPr>
                  <a:t>aan</a:t>
                </a:r>
                <a:r>
                  <a:rPr lang="fr-BE" dirty="0">
                    <a:solidFill>
                      <a:srgbClr val="1B3151"/>
                    </a:solidFill>
                  </a:rPr>
                  <a:t> het </a:t>
                </a:r>
                <a:r>
                  <a:rPr lang="fr-BE" dirty="0" err="1">
                    <a:solidFill>
                      <a:srgbClr val="1B3151"/>
                    </a:solidFill>
                  </a:rPr>
                  <a:t>massagetal</a:t>
                </a:r>
                <a:r>
                  <a:rPr lang="fr-BE" dirty="0">
                    <a:solidFill>
                      <a:srgbClr val="1B3151"/>
                    </a:solidFill>
                  </a:rPr>
                  <a:t> dus:</a:t>
                </a: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235+1=141+92+</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=3</m:t>
                      </m:r>
                    </m:oMath>
                  </m:oMathPara>
                </a14:m>
                <a:endParaRPr lang="nl-BE" b="0" dirty="0">
                  <a:solidFill>
                    <a:srgbClr val="1B3151"/>
                  </a:solidFill>
                </a:endParaRP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D</m:t>
                      </m:r>
                    </m:oMath>
                  </m:oMathPara>
                </a14:m>
                <a:endParaRPr lang="fr-BE" dirty="0">
                  <a:solidFill>
                    <a:srgbClr val="1B3151"/>
                  </a:solidFill>
                </a:endParaRPr>
              </a:p>
              <a:p>
                <a:pPr algn="ctr"/>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0F168C66-5D1A-CBB0-9D1F-F7189E854303}"/>
                  </a:ext>
                </a:extLst>
              </p:cNvPr>
              <p:cNvSpPr>
                <a:spLocks noRot="1" noChangeAspect="1" noMove="1" noResize="1" noEditPoints="1" noAdjustHandles="1" noChangeArrowheads="1" noChangeShapeType="1" noTextEdit="1"/>
              </p:cNvSpPr>
              <p:nvPr/>
            </p:nvSpPr>
            <p:spPr>
              <a:xfrm>
                <a:off x="735980" y="3993287"/>
                <a:ext cx="11275045" cy="2321788"/>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6AD4EAEA-66E8-1BAE-CA35-9FBD13DC775D}"/>
              </a:ext>
            </a:extLst>
          </p:cNvPr>
          <p:cNvSpPr/>
          <p:nvPr/>
        </p:nvSpPr>
        <p:spPr>
          <a:xfrm>
            <a:off x="-196887" y="1917828"/>
            <a:ext cx="12879977" cy="18735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476A7739-2D0A-5016-9E57-B52C12B64332}"/>
              </a:ext>
            </a:extLst>
          </p:cNvPr>
          <p:cNvPicPr>
            <a:picLocks noChangeAspect="1"/>
          </p:cNvPicPr>
          <p:nvPr/>
        </p:nvPicPr>
        <p:blipFill>
          <a:blip r:embed="rId3"/>
          <a:stretch>
            <a:fillRect/>
          </a:stretch>
        </p:blipFill>
        <p:spPr>
          <a:xfrm>
            <a:off x="4274698" y="2111670"/>
            <a:ext cx="3642603" cy="1485901"/>
          </a:xfrm>
          <a:prstGeom prst="rect">
            <a:avLst/>
          </a:prstGeom>
        </p:spPr>
      </p:pic>
    </p:spTree>
    <p:extLst>
      <p:ext uri="{BB962C8B-B14F-4D97-AF65-F5344CB8AC3E}">
        <p14:creationId xmlns:p14="http://schemas.microsoft.com/office/powerpoint/2010/main" val="102205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8: </a:t>
            </a:r>
            <a:r>
              <a:rPr lang="fr-BE" dirty="0" err="1"/>
              <a:t>Kinematica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C1764441-2FFB-FEA1-B5EB-73B1926AEAB7}"/>
                  </a:ext>
                </a:extLst>
              </p:cNvPr>
              <p:cNvSpPr/>
              <p:nvPr/>
            </p:nvSpPr>
            <p:spPr>
              <a:xfrm>
                <a:off x="581192" y="4135658"/>
                <a:ext cx="11401258" cy="233131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Hier </a:t>
                </a:r>
                <a:r>
                  <a:rPr lang="fr-BE" dirty="0" err="1">
                    <a:solidFill>
                      <a:srgbClr val="1B3151"/>
                    </a:solidFill>
                  </a:rPr>
                  <a:t>passen</a:t>
                </a:r>
                <a:r>
                  <a:rPr lang="fr-BE" dirty="0">
                    <a:solidFill>
                      <a:srgbClr val="1B3151"/>
                    </a:solidFill>
                  </a:rPr>
                  <a:t> </a:t>
                </a:r>
                <a:r>
                  <a:rPr lang="fr-BE" dirty="0" err="1">
                    <a:solidFill>
                      <a:srgbClr val="1B3151"/>
                    </a:solidFill>
                  </a:rPr>
                  <a:t>we</a:t>
                </a:r>
                <a:r>
                  <a:rPr lang="fr-BE" dirty="0">
                    <a:solidFill>
                      <a:srgbClr val="1B3151"/>
                    </a:solidFill>
                  </a:rPr>
                  <a:t> </a:t>
                </a:r>
                <a:r>
                  <a:rPr lang="fr-BE" dirty="0" err="1">
                    <a:solidFill>
                      <a:srgbClr val="1B3151"/>
                    </a:solidFill>
                  </a:rPr>
                  <a:t>tweemaal</a:t>
                </a:r>
                <a:r>
                  <a:rPr lang="fr-BE" dirty="0">
                    <a:solidFill>
                      <a:srgbClr val="1B3151"/>
                    </a:solidFill>
                  </a:rPr>
                  <a:t> de formule </a:t>
                </a:r>
                <a:r>
                  <a:rPr lang="fr-BE" dirty="0" err="1">
                    <a:solidFill>
                      <a:srgbClr val="1B3151"/>
                    </a:solidFill>
                  </a:rPr>
                  <a:t>toe</a:t>
                </a:r>
                <a:r>
                  <a:rPr lang="fr-BE" dirty="0">
                    <a:solidFill>
                      <a:srgbClr val="1B3151"/>
                    </a:solidFill>
                  </a:rPr>
                  <a:t> van </a:t>
                </a:r>
                <a:r>
                  <a:rPr lang="fr-BE" dirty="0" err="1">
                    <a:solidFill>
                      <a:srgbClr val="1B3151"/>
                    </a:solidFill>
                  </a:rPr>
                  <a:t>afstand</a:t>
                </a:r>
                <a:r>
                  <a:rPr lang="fr-BE" dirty="0">
                    <a:solidFill>
                      <a:srgbClr val="1B3151"/>
                    </a:solidFill>
                  </a:rPr>
                  <a:t>: </a:t>
                </a: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𝑥𝑜</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𝑣𝑂</m:t>
                      </m:r>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𝑡</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𝑎𝑡</m:t>
                          </m:r>
                          <m:r>
                            <a:rPr lang="fr-BE" b="0" i="1" smtClean="0">
                              <a:solidFill>
                                <a:srgbClr val="1B3151"/>
                              </a:solidFill>
                              <a:latin typeface="Cambria Math" panose="02040503050406030204" pitchFamily="18" charset="0"/>
                            </a:rPr>
                            <m:t>²</m:t>
                          </m:r>
                        </m:num>
                        <m:den>
                          <m:r>
                            <a:rPr lang="fr-BE" b="0" i="1" smtClean="0">
                              <a:solidFill>
                                <a:srgbClr val="1B3151"/>
                              </a:solidFill>
                              <a:latin typeface="Cambria Math" panose="02040503050406030204" pitchFamily="18" charset="0"/>
                            </a:rPr>
                            <m:t>2</m:t>
                          </m:r>
                        </m:den>
                      </m:f>
                    </m:oMath>
                  </m:oMathPara>
                </a14:m>
                <a:endParaRPr lang="fr-BE" dirty="0">
                  <a:solidFill>
                    <a:srgbClr val="1B3151"/>
                  </a:solidFill>
                </a:endParaRPr>
              </a:p>
              <a:p>
                <a:pPr algn="ctr"/>
                <a:r>
                  <a:rPr lang="fr-BE" dirty="0" err="1">
                    <a:solidFill>
                      <a:srgbClr val="1B3151"/>
                    </a:solidFill>
                  </a:rPr>
                  <a:t>Vrachtwagen</a:t>
                </a:r>
                <a:r>
                  <a:rPr lang="fr-BE" dirty="0">
                    <a:solidFill>
                      <a:srgbClr val="1B3151"/>
                    </a:solidFill>
                  </a:rPr>
                  <a:t>: </a:t>
                </a:r>
                <a14:m>
                  <m:oMath xmlns:m="http://schemas.openxmlformats.org/officeDocument/2006/math">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=−50+</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2</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𝑡</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2</m:t>
                        </m:r>
                      </m:den>
                    </m:f>
                  </m:oMath>
                </a14:m>
                <a:endParaRPr lang="fr-BE" dirty="0">
                  <a:solidFill>
                    <a:srgbClr val="1B3151"/>
                  </a:solidFill>
                </a:endParaRPr>
              </a:p>
              <a:p>
                <a:pPr algn="ctr"/>
                <a:r>
                  <a:rPr lang="fr-BE" dirty="0">
                    <a:solidFill>
                      <a:srgbClr val="1B3151"/>
                    </a:solidFill>
                  </a:rPr>
                  <a:t>Auto: </a:t>
                </a:r>
                <a14:m>
                  <m:oMath xmlns:m="http://schemas.openxmlformats.org/officeDocument/2006/math">
                    <m:r>
                      <a:rPr lang="fr-BE" b="0" i="1" smtClean="0">
                        <a:solidFill>
                          <a:srgbClr val="1B3151"/>
                        </a:solidFill>
                        <a:latin typeface="Cambria Math" panose="02040503050406030204" pitchFamily="18" charset="0"/>
                      </a:rPr>
                      <m:t>𝑥</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𝑡</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2</m:t>
                        </m:r>
                      </m:den>
                    </m:f>
                  </m:oMath>
                </a14:m>
                <a:endParaRPr lang="fr-BE" b="0" dirty="0">
                  <a:solidFill>
                    <a:srgbClr val="1B3151"/>
                  </a:solidFill>
                </a:endParaRPr>
              </a:p>
              <a:p>
                <a:pPr algn="ctr"/>
                <a:endParaRPr lang="fr-BE" dirty="0">
                  <a:solidFill>
                    <a:srgbClr val="1B3151"/>
                  </a:solidFill>
                </a:endParaRPr>
              </a:p>
              <a:p>
                <a:pPr algn="ctr"/>
                <a:r>
                  <a:rPr lang="fr-BE" dirty="0">
                    <a:solidFill>
                      <a:srgbClr val="1B3151"/>
                    </a:solidFill>
                  </a:rPr>
                  <a:t>Auto – </a:t>
                </a:r>
                <a:r>
                  <a:rPr lang="fr-BE" dirty="0" err="1">
                    <a:solidFill>
                      <a:srgbClr val="1B3151"/>
                    </a:solidFill>
                  </a:rPr>
                  <a:t>vrachtwagen</a:t>
                </a:r>
                <a:r>
                  <a:rPr lang="fr-BE" dirty="0">
                    <a:solidFill>
                      <a:srgbClr val="1B3151"/>
                    </a:solidFill>
                  </a:rPr>
                  <a:t> = </a:t>
                </a:r>
                <a14:m>
                  <m:oMath xmlns:m="http://schemas.openxmlformats.org/officeDocument/2006/math">
                    <m:r>
                      <a:rPr lang="fr-BE" b="0" i="1" smtClean="0">
                        <a:solidFill>
                          <a:srgbClr val="1B3151"/>
                        </a:solidFill>
                        <a:latin typeface="Cambria Math" panose="02040503050406030204" pitchFamily="18" charset="0"/>
                      </a:rPr>
                      <m:t>150=−50+</m:t>
                    </m:r>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2</m:t>
                        </m:r>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𝑡</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𝑡</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𝑡</m:t>
                    </m:r>
                    <m:r>
                      <a:rPr lang="fr-BE" b="0" i="1" smtClean="0">
                        <a:solidFill>
                          <a:srgbClr val="1B3151"/>
                        </a:solidFill>
                        <a:latin typeface="Cambria Math" panose="02040503050406030204" pitchFamily="18" charset="0"/>
                      </a:rPr>
                      <m:t>=20</m:t>
                    </m:r>
                    <m:r>
                      <m:rPr>
                        <m:nor/>
                      </m:rPr>
                      <a:rPr lang="nl-BE" b="0" i="0" smtClean="0">
                        <a:solidFill>
                          <a:srgbClr val="1B3151"/>
                        </a:solidFill>
                        <a:latin typeface="Cambria Math" panose="02040503050406030204" pitchFamily="18" charset="0"/>
                      </a:rPr>
                      <m:t>  </m:t>
                    </m:r>
                    <m:r>
                      <m:rPr>
                        <m:nor/>
                      </m:rPr>
                      <a:rPr lang="fr-BE" dirty="0">
                        <a:solidFill>
                          <a:schemeClr val="accent1"/>
                        </a:solidFill>
                        <a:sym typeface="Wingdings" panose="05000000000000000000" pitchFamily="2" charset="2"/>
                      </a:rPr>
                      <m:t> </m:t>
                    </m:r>
                    <m:r>
                      <m:rPr>
                        <m:nor/>
                      </m:rPr>
                      <a:rPr lang="fr-BE" b="1" dirty="0">
                        <a:solidFill>
                          <a:schemeClr val="accent1"/>
                        </a:solidFill>
                        <a:sym typeface="Wingdings" panose="05000000000000000000" pitchFamily="2" charset="2"/>
                      </a:rPr>
                      <m:t>Antwoord</m:t>
                    </m:r>
                    <m:r>
                      <m:rPr>
                        <m:nor/>
                      </m:rPr>
                      <a:rPr lang="fr-BE" b="1" dirty="0">
                        <a:solidFill>
                          <a:schemeClr val="accent1"/>
                        </a:solidFill>
                        <a:sym typeface="Wingdings" panose="05000000000000000000" pitchFamily="2" charset="2"/>
                      </a:rPr>
                      <m:t> </m:t>
                    </m:r>
                    <m:r>
                      <m:rPr>
                        <m:nor/>
                      </m:rPr>
                      <a:rPr lang="nl-BE" b="1" dirty="0">
                        <a:solidFill>
                          <a:schemeClr val="accent1"/>
                        </a:solidFill>
                        <a:sym typeface="Wingdings" panose="05000000000000000000" pitchFamily="2" charset="2"/>
                      </a:rPr>
                      <m:t>D</m:t>
                    </m:r>
                  </m:oMath>
                </a14:m>
                <a:endParaRPr lang="fr-BE" dirty="0">
                  <a:solidFill>
                    <a:srgbClr val="1B3151"/>
                  </a:solidFill>
                </a:endParaRPr>
              </a:p>
              <a:p>
                <a:pPr algn="ctr"/>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C1764441-2FFB-FEA1-B5EB-73B1926AEAB7}"/>
                  </a:ext>
                </a:extLst>
              </p:cNvPr>
              <p:cNvSpPr>
                <a:spLocks noRot="1" noChangeAspect="1" noMove="1" noResize="1" noEditPoints="1" noAdjustHandles="1" noChangeArrowheads="1" noChangeShapeType="1" noTextEdit="1"/>
              </p:cNvSpPr>
              <p:nvPr/>
            </p:nvSpPr>
            <p:spPr>
              <a:xfrm>
                <a:off x="581192" y="4135658"/>
                <a:ext cx="11401258" cy="2331313"/>
              </a:xfrm>
              <a:prstGeom prst="roundRect">
                <a:avLst/>
              </a:prstGeom>
              <a:blipFill>
                <a:blip r:embed="rId2"/>
                <a:stretch>
                  <a:fillRect t="-9730"/>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97733762-CF39-1E5C-4C07-65E5CBE61083}"/>
              </a:ext>
            </a:extLst>
          </p:cNvPr>
          <p:cNvSpPr/>
          <p:nvPr/>
        </p:nvSpPr>
        <p:spPr>
          <a:xfrm>
            <a:off x="-196887" y="1917828"/>
            <a:ext cx="12879977" cy="18735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158A1AF4-8679-9054-BA50-6A8D4E3B2699}"/>
              </a:ext>
            </a:extLst>
          </p:cNvPr>
          <p:cNvPicPr>
            <a:picLocks noChangeAspect="1"/>
          </p:cNvPicPr>
          <p:nvPr/>
        </p:nvPicPr>
        <p:blipFill>
          <a:blip r:embed="rId3"/>
          <a:stretch>
            <a:fillRect/>
          </a:stretch>
        </p:blipFill>
        <p:spPr>
          <a:xfrm>
            <a:off x="3457567" y="2262071"/>
            <a:ext cx="5276866" cy="1166929"/>
          </a:xfrm>
          <a:prstGeom prst="rect">
            <a:avLst/>
          </a:prstGeom>
        </p:spPr>
      </p:pic>
    </p:spTree>
    <p:extLst>
      <p:ext uri="{BB962C8B-B14F-4D97-AF65-F5344CB8AC3E}">
        <p14:creationId xmlns:p14="http://schemas.microsoft.com/office/powerpoint/2010/main" val="1039589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9: </a:t>
            </a:r>
            <a:r>
              <a:rPr lang="fr-BE" dirty="0" err="1"/>
              <a:t>Dynamica</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71F0C667-68A9-B424-53BC-F1BA45690206}"/>
                  </a:ext>
                </a:extLst>
              </p:cNvPr>
              <p:cNvSpPr/>
              <p:nvPr/>
            </p:nvSpPr>
            <p:spPr>
              <a:xfrm>
                <a:off x="395371" y="3993287"/>
                <a:ext cx="11401258" cy="233131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We </a:t>
                </a:r>
                <a:r>
                  <a:rPr lang="fr-BE" dirty="0" err="1">
                    <a:solidFill>
                      <a:srgbClr val="1B3151"/>
                    </a:solidFill>
                  </a:rPr>
                  <a:t>bekijken</a:t>
                </a:r>
                <a:r>
                  <a:rPr lang="fr-BE" dirty="0">
                    <a:solidFill>
                      <a:srgbClr val="1B3151"/>
                    </a:solidFill>
                  </a:rPr>
                  <a:t> de formules en </a:t>
                </a:r>
                <a:r>
                  <a:rPr lang="fr-BE" dirty="0" err="1">
                    <a:solidFill>
                      <a:srgbClr val="1B3151"/>
                    </a:solidFill>
                  </a:rPr>
                  <a:t>begrijpen</a:t>
                </a:r>
                <a:r>
                  <a:rPr lang="fr-BE" dirty="0">
                    <a:solidFill>
                      <a:srgbClr val="1B3151"/>
                    </a:solidFill>
                  </a:rPr>
                  <a:t> </a:t>
                </a:r>
                <a:r>
                  <a:rPr lang="fr-BE" dirty="0" err="1">
                    <a:solidFill>
                      <a:srgbClr val="1B3151"/>
                    </a:solidFill>
                  </a:rPr>
                  <a:t>dat</a:t>
                </a:r>
                <a:r>
                  <a:rPr lang="fr-BE" dirty="0">
                    <a:solidFill>
                      <a:srgbClr val="1B3151"/>
                    </a:solidFill>
                  </a:rPr>
                  <a:t> de </a:t>
                </a:r>
                <a:r>
                  <a:rPr lang="fr-BE" dirty="0" err="1">
                    <a:solidFill>
                      <a:srgbClr val="1B3151"/>
                    </a:solidFill>
                  </a:rPr>
                  <a:t>spankracht</a:t>
                </a:r>
                <a:r>
                  <a:rPr lang="fr-BE" dirty="0">
                    <a:solidFill>
                      <a:srgbClr val="1B3151"/>
                    </a:solidFill>
                  </a:rPr>
                  <a:t> </a:t>
                </a:r>
                <a:r>
                  <a:rPr lang="fr-BE" dirty="0" err="1">
                    <a:solidFill>
                      <a:srgbClr val="1B3151"/>
                    </a:solidFill>
                  </a:rPr>
                  <a:t>recht</a:t>
                </a:r>
                <a:r>
                  <a:rPr lang="fr-BE" dirty="0">
                    <a:solidFill>
                      <a:srgbClr val="1B3151"/>
                    </a:solidFill>
                  </a:rPr>
                  <a:t> </a:t>
                </a:r>
                <a:r>
                  <a:rPr lang="fr-BE" dirty="0" err="1">
                    <a:solidFill>
                      <a:srgbClr val="1B3151"/>
                    </a:solidFill>
                  </a:rPr>
                  <a:t>evenredig</a:t>
                </a:r>
                <a:r>
                  <a:rPr lang="fr-BE" dirty="0">
                    <a:solidFill>
                      <a:srgbClr val="1B3151"/>
                    </a:solidFill>
                  </a:rPr>
                  <a:t> </a:t>
                </a:r>
                <a:r>
                  <a:rPr lang="fr-BE" dirty="0" err="1">
                    <a:solidFill>
                      <a:srgbClr val="1B3151"/>
                    </a:solidFill>
                  </a:rPr>
                  <a:t>verbonden</a:t>
                </a:r>
                <a:r>
                  <a:rPr lang="fr-BE" dirty="0">
                    <a:solidFill>
                      <a:srgbClr val="1B3151"/>
                    </a:solidFill>
                  </a:rPr>
                  <a:t> </a:t>
                </a:r>
                <a:r>
                  <a:rPr lang="fr-BE" dirty="0" err="1">
                    <a:solidFill>
                      <a:srgbClr val="1B3151"/>
                    </a:solidFill>
                  </a:rPr>
                  <a:t>is</a:t>
                </a:r>
                <a:r>
                  <a:rPr lang="fr-BE" dirty="0">
                    <a:solidFill>
                      <a:srgbClr val="1B3151"/>
                    </a:solidFill>
                  </a:rPr>
                  <a:t> met de </a:t>
                </a:r>
                <a:r>
                  <a:rPr lang="fr-BE" dirty="0" err="1">
                    <a:solidFill>
                      <a:srgbClr val="1B3151"/>
                    </a:solidFill>
                  </a:rPr>
                  <a:t>versnelling</a:t>
                </a:r>
                <a:r>
                  <a:rPr lang="fr-BE" dirty="0">
                    <a:solidFill>
                      <a:srgbClr val="1B3151"/>
                    </a:solidFill>
                  </a:rPr>
                  <a:t> (a). </a:t>
                </a:r>
                <a:endParaRPr lang="fr-BE" b="0" i="1" dirty="0">
                  <a:solidFill>
                    <a:srgbClr val="1B315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𝑣</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𝑟</m:t>
                          </m:r>
                        </m:den>
                      </m:f>
                      <m:r>
                        <a:rPr lang="fr-BE" b="0" i="1" smtClean="0">
                          <a:solidFill>
                            <a:srgbClr val="1B3151"/>
                          </a:solidFill>
                          <a:latin typeface="Cambria Math" panose="02040503050406030204" pitchFamily="18" charset="0"/>
                        </a:rPr>
                        <m:t>→</m:t>
                      </m:r>
                      <m:r>
                        <a:rPr lang="fr-BE" b="0" i="1" smtClean="0">
                          <a:solidFill>
                            <a:srgbClr val="1B3151"/>
                          </a:solidFill>
                          <a:latin typeface="Cambria Math" panose="02040503050406030204" pitchFamily="18" charset="0"/>
                        </a:rPr>
                        <m:t>𝑎</m:t>
                      </m:r>
                      <m:r>
                        <a:rPr lang="fr-BE" b="0" i="1" smtClean="0">
                          <a:solidFill>
                            <a:srgbClr val="1B3151"/>
                          </a:solidFill>
                          <a:latin typeface="Cambria Math" panose="02040503050406030204" pitchFamily="18" charset="0"/>
                        </a:rPr>
                        <m:t>=</m:t>
                      </m:r>
                      <m:f>
                        <m:fPr>
                          <m:ctrlPr>
                            <a:rPr lang="fr-BE" b="0" i="1" smtClean="0">
                              <a:solidFill>
                                <a:srgbClr val="1B3151"/>
                              </a:solidFill>
                              <a:latin typeface="Cambria Math" panose="02040503050406030204" pitchFamily="18" charset="0"/>
                            </a:rPr>
                          </m:ctrlPr>
                        </m:fPr>
                        <m:num>
                          <m:sSup>
                            <m:sSupPr>
                              <m:ctrlPr>
                                <a:rPr lang="fr-BE" b="0" i="1" smtClean="0">
                                  <a:solidFill>
                                    <a:srgbClr val="1B3151"/>
                                  </a:solidFill>
                                  <a:latin typeface="Cambria Math" panose="02040503050406030204" pitchFamily="18" charset="0"/>
                                </a:rPr>
                              </m:ctrlPr>
                            </m:sSupPr>
                            <m:e>
                              <m:d>
                                <m:dPr>
                                  <m:ctrlPr>
                                    <a:rPr lang="fr-BE" b="0" i="1" smtClean="0">
                                      <a:solidFill>
                                        <a:srgbClr val="1B3151"/>
                                      </a:solidFill>
                                      <a:latin typeface="Cambria Math" panose="02040503050406030204" pitchFamily="18" charset="0"/>
                                    </a:rPr>
                                  </m:ctrlPr>
                                </m:dPr>
                                <m:e>
                                  <m:r>
                                    <a:rPr lang="fr-BE" b="0" i="1" smtClean="0">
                                      <a:solidFill>
                                        <a:srgbClr val="1B3151"/>
                                      </a:solidFill>
                                      <a:latin typeface="Cambria Math" panose="02040503050406030204" pitchFamily="18" charset="0"/>
                                    </a:rPr>
                                    <m:t>2</m:t>
                                  </m:r>
                                  <m:r>
                                    <a:rPr lang="fr-BE" b="0" i="1" smtClean="0">
                                      <a:solidFill>
                                        <a:srgbClr val="1B3151"/>
                                      </a:solidFill>
                                      <a:latin typeface="Cambria Math" panose="02040503050406030204" pitchFamily="18" charset="0"/>
                                    </a:rPr>
                                    <m:t>𝑣</m:t>
                                  </m:r>
                                </m:e>
                              </m:d>
                            </m:e>
                            <m:sup>
                              <m:r>
                                <a:rPr lang="fr-BE" b="0" i="1" smtClean="0">
                                  <a:solidFill>
                                    <a:srgbClr val="1B3151"/>
                                  </a:solidFill>
                                  <a:latin typeface="Cambria Math" panose="02040503050406030204" pitchFamily="18" charset="0"/>
                                </a:rPr>
                                <m:t>2</m:t>
                              </m:r>
                            </m:sup>
                          </m:sSup>
                        </m:num>
                        <m:den>
                          <m:f>
                            <m:fPr>
                              <m:ctrlPr>
                                <a:rPr lang="fr-BE" b="0" i="1" smtClean="0">
                                  <a:solidFill>
                                    <a:srgbClr val="1B3151"/>
                                  </a:solidFill>
                                  <a:latin typeface="Cambria Math" panose="02040503050406030204" pitchFamily="18" charset="0"/>
                                </a:rPr>
                              </m:ctrlPr>
                            </m:fPr>
                            <m:num>
                              <m:r>
                                <a:rPr lang="fr-BE" b="0" i="1" smtClean="0">
                                  <a:solidFill>
                                    <a:srgbClr val="1B3151"/>
                                  </a:solidFill>
                                  <a:latin typeface="Cambria Math" panose="02040503050406030204" pitchFamily="18" charset="0"/>
                                </a:rPr>
                                <m:t>1</m:t>
                              </m:r>
                            </m:num>
                            <m:den>
                              <m:r>
                                <a:rPr lang="fr-BE" b="0" i="1" smtClean="0">
                                  <a:solidFill>
                                    <a:srgbClr val="1B3151"/>
                                  </a:solidFill>
                                  <a:latin typeface="Cambria Math" panose="02040503050406030204" pitchFamily="18" charset="0"/>
                                </a:rPr>
                                <m:t>2</m:t>
                              </m:r>
                            </m:den>
                          </m:f>
                          <m:r>
                            <a:rPr lang="fr-BE" b="0" i="1" smtClean="0">
                              <a:solidFill>
                                <a:srgbClr val="1B3151"/>
                              </a:solidFill>
                              <a:latin typeface="Cambria Math" panose="02040503050406030204" pitchFamily="18" charset="0"/>
                            </a:rPr>
                            <m:t>𝑟</m:t>
                          </m:r>
                        </m:den>
                      </m:f>
                      <m:r>
                        <a:rPr lang="fr-BE" b="0" i="1" smtClean="0">
                          <a:solidFill>
                            <a:srgbClr val="1B3151"/>
                          </a:solidFill>
                          <a:latin typeface="Cambria Math" panose="02040503050406030204" pitchFamily="18" charset="0"/>
                        </a:rPr>
                        <m:t>=8∗</m:t>
                      </m:r>
                      <m:f>
                        <m:fPr>
                          <m:ctrlPr>
                            <a:rPr lang="fr-BE" b="0" i="1" smtClean="0">
                              <a:solidFill>
                                <a:srgbClr val="1B3151"/>
                              </a:solidFill>
                              <a:latin typeface="Cambria Math" panose="02040503050406030204" pitchFamily="18" charset="0"/>
                            </a:rPr>
                          </m:ctrlPr>
                        </m:fPr>
                        <m:num>
                          <m:sSup>
                            <m:sSupPr>
                              <m:ctrlPr>
                                <a:rPr lang="fr-BE" b="0" i="1" smtClean="0">
                                  <a:solidFill>
                                    <a:srgbClr val="1B3151"/>
                                  </a:solidFill>
                                  <a:latin typeface="Cambria Math" panose="02040503050406030204" pitchFamily="18" charset="0"/>
                                </a:rPr>
                              </m:ctrlPr>
                            </m:sSupPr>
                            <m:e>
                              <m:r>
                                <a:rPr lang="fr-BE" b="0" i="1" smtClean="0">
                                  <a:solidFill>
                                    <a:srgbClr val="1B3151"/>
                                  </a:solidFill>
                                  <a:latin typeface="Cambria Math" panose="02040503050406030204" pitchFamily="18" charset="0"/>
                                </a:rPr>
                                <m:t>𝑣</m:t>
                              </m:r>
                            </m:e>
                            <m:sup>
                              <m:r>
                                <a:rPr lang="fr-BE" b="0" i="1" smtClean="0">
                                  <a:solidFill>
                                    <a:srgbClr val="1B3151"/>
                                  </a:solidFill>
                                  <a:latin typeface="Cambria Math" panose="02040503050406030204" pitchFamily="18" charset="0"/>
                                </a:rPr>
                                <m:t>2</m:t>
                              </m:r>
                            </m:sup>
                          </m:sSup>
                        </m:num>
                        <m:den>
                          <m:r>
                            <a:rPr lang="fr-BE" b="0" i="1" smtClean="0">
                              <a:solidFill>
                                <a:srgbClr val="1B3151"/>
                              </a:solidFill>
                              <a:latin typeface="Cambria Math" panose="02040503050406030204" pitchFamily="18" charset="0"/>
                            </a:rPr>
                            <m:t>𝑟</m:t>
                          </m:r>
                        </m:den>
                      </m:f>
                    </m:oMath>
                  </m:oMathPara>
                </a14:m>
                <a:endParaRPr lang="nl-BE" b="0" dirty="0">
                  <a:solidFill>
                    <a:srgbClr val="1B3151"/>
                  </a:solidFill>
                </a:endParaRPr>
              </a:p>
              <a:p>
                <a:pPr algn="ctr"/>
                <a:endParaRPr lang="fr-BE" dirty="0">
                  <a:solidFill>
                    <a:srgbClr val="1B3151"/>
                  </a:solidFill>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D</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71F0C667-68A9-B424-53BC-F1BA45690206}"/>
                  </a:ext>
                </a:extLst>
              </p:cNvPr>
              <p:cNvSpPr>
                <a:spLocks noRot="1" noChangeAspect="1" noMove="1" noResize="1" noEditPoints="1" noAdjustHandles="1" noChangeArrowheads="1" noChangeShapeType="1" noTextEdit="1"/>
              </p:cNvSpPr>
              <p:nvPr/>
            </p:nvSpPr>
            <p:spPr>
              <a:xfrm>
                <a:off x="395371" y="3993287"/>
                <a:ext cx="11401258" cy="2331313"/>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D4732DC0-8CDB-4556-E528-241FDA8BC3E1}"/>
              </a:ext>
            </a:extLst>
          </p:cNvPr>
          <p:cNvSpPr/>
          <p:nvPr/>
        </p:nvSpPr>
        <p:spPr>
          <a:xfrm>
            <a:off x="-196887" y="1917828"/>
            <a:ext cx="12879977" cy="18735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19920395-42A6-D3C0-A4F1-A1CB2C5D7523}"/>
              </a:ext>
            </a:extLst>
          </p:cNvPr>
          <p:cNvPicPr>
            <a:picLocks noChangeAspect="1"/>
          </p:cNvPicPr>
          <p:nvPr/>
        </p:nvPicPr>
        <p:blipFill>
          <a:blip r:embed="rId3"/>
          <a:stretch>
            <a:fillRect/>
          </a:stretch>
        </p:blipFill>
        <p:spPr>
          <a:xfrm>
            <a:off x="4150030" y="2052887"/>
            <a:ext cx="3891940" cy="1603467"/>
          </a:xfrm>
          <a:prstGeom prst="rect">
            <a:avLst/>
          </a:prstGeom>
        </p:spPr>
      </p:pic>
    </p:spTree>
    <p:extLst>
      <p:ext uri="{BB962C8B-B14F-4D97-AF65-F5344CB8AC3E}">
        <p14:creationId xmlns:p14="http://schemas.microsoft.com/office/powerpoint/2010/main" val="3090383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10: </a:t>
            </a:r>
            <a:r>
              <a:rPr lang="fr-BE" dirty="0" err="1"/>
              <a:t>Trillingen</a:t>
            </a:r>
            <a:endParaRPr lang="fr-BE" dirty="0"/>
          </a:p>
        </p:txBody>
      </p:sp>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13567B85-236C-83C5-4044-B84EC7909A52}"/>
                  </a:ext>
                </a:extLst>
              </p:cNvPr>
              <p:cNvSpPr/>
              <p:nvPr/>
            </p:nvSpPr>
            <p:spPr>
              <a:xfrm>
                <a:off x="713678" y="3360399"/>
                <a:ext cx="11268772" cy="29642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rgbClr val="1B3151"/>
                    </a:solidFill>
                  </a:rPr>
                  <a:t>Dit </a:t>
                </a:r>
                <a:r>
                  <a:rPr lang="fr-BE" dirty="0" err="1">
                    <a:solidFill>
                      <a:srgbClr val="1B3151"/>
                    </a:solidFill>
                  </a:rPr>
                  <a:t>is</a:t>
                </a:r>
                <a:r>
                  <a:rPr lang="fr-BE" dirty="0">
                    <a:solidFill>
                      <a:srgbClr val="1B3151"/>
                    </a:solidFill>
                  </a:rPr>
                  <a:t> </a:t>
                </a:r>
                <a:r>
                  <a:rPr lang="fr-BE" dirty="0" err="1">
                    <a:solidFill>
                      <a:srgbClr val="1B3151"/>
                    </a:solidFill>
                  </a:rPr>
                  <a:t>een</a:t>
                </a:r>
                <a:r>
                  <a:rPr lang="fr-BE" dirty="0">
                    <a:solidFill>
                      <a:srgbClr val="1B3151"/>
                    </a:solidFill>
                  </a:rPr>
                  <a:t> </a:t>
                </a:r>
                <a:r>
                  <a:rPr lang="fr-BE" dirty="0" err="1">
                    <a:solidFill>
                      <a:srgbClr val="1B3151"/>
                    </a:solidFill>
                  </a:rPr>
                  <a:t>inzichtoefening</a:t>
                </a:r>
                <a:r>
                  <a:rPr lang="fr-BE" dirty="0">
                    <a:solidFill>
                      <a:srgbClr val="1B3151"/>
                    </a:solidFill>
                  </a:rPr>
                  <a:t> op </a:t>
                </a:r>
                <a:r>
                  <a:rPr lang="fr-BE" dirty="0" err="1">
                    <a:solidFill>
                      <a:srgbClr val="1B3151"/>
                    </a:solidFill>
                  </a:rPr>
                  <a:t>trillingen</a:t>
                </a:r>
                <a:r>
                  <a:rPr lang="fr-BE" dirty="0">
                    <a:solidFill>
                      <a:srgbClr val="1B3151"/>
                    </a:solidFill>
                  </a:rPr>
                  <a:t>. De </a:t>
                </a:r>
                <a:r>
                  <a:rPr lang="fr-BE" dirty="0" err="1">
                    <a:solidFill>
                      <a:srgbClr val="1B3151"/>
                    </a:solidFill>
                  </a:rPr>
                  <a:t>trilling</a:t>
                </a:r>
                <a:r>
                  <a:rPr lang="fr-BE" dirty="0">
                    <a:solidFill>
                      <a:srgbClr val="1B3151"/>
                    </a:solidFill>
                  </a:rPr>
                  <a:t> </a:t>
                </a:r>
                <a:r>
                  <a:rPr lang="fr-BE" dirty="0" err="1">
                    <a:solidFill>
                      <a:srgbClr val="1B3151"/>
                    </a:solidFill>
                  </a:rPr>
                  <a:t>zal</a:t>
                </a:r>
                <a:r>
                  <a:rPr lang="fr-BE" dirty="0">
                    <a:solidFill>
                      <a:srgbClr val="1B3151"/>
                    </a:solidFill>
                  </a:rPr>
                  <a:t> </a:t>
                </a:r>
                <a:r>
                  <a:rPr lang="fr-BE" dirty="0" err="1">
                    <a:solidFill>
                      <a:srgbClr val="1B3151"/>
                    </a:solidFill>
                  </a:rPr>
                  <a:t>zeker</a:t>
                </a:r>
                <a:r>
                  <a:rPr lang="fr-BE" dirty="0">
                    <a:solidFill>
                      <a:srgbClr val="1B3151"/>
                    </a:solidFill>
                  </a:rPr>
                  <a:t> </a:t>
                </a:r>
                <a:r>
                  <a:rPr lang="fr-BE" dirty="0" err="1">
                    <a:solidFill>
                      <a:srgbClr val="1B3151"/>
                    </a:solidFill>
                  </a:rPr>
                  <a:t>afhangen</a:t>
                </a:r>
                <a:r>
                  <a:rPr lang="fr-BE" dirty="0">
                    <a:solidFill>
                      <a:srgbClr val="1B3151"/>
                    </a:solidFill>
                  </a:rPr>
                  <a:t> van de massa, </a:t>
                </a:r>
                <a:r>
                  <a:rPr lang="fr-BE" dirty="0" err="1">
                    <a:solidFill>
                      <a:srgbClr val="1B3151"/>
                    </a:solidFill>
                  </a:rPr>
                  <a:t>een</a:t>
                </a:r>
                <a:r>
                  <a:rPr lang="fr-BE" dirty="0">
                    <a:solidFill>
                      <a:srgbClr val="1B3151"/>
                    </a:solidFill>
                  </a:rPr>
                  <a:t> </a:t>
                </a:r>
                <a:r>
                  <a:rPr lang="fr-BE" dirty="0" err="1">
                    <a:solidFill>
                      <a:srgbClr val="1B3151"/>
                    </a:solidFill>
                  </a:rPr>
                  <a:t>zwaardere</a:t>
                </a:r>
                <a:r>
                  <a:rPr lang="fr-BE" dirty="0">
                    <a:solidFill>
                      <a:srgbClr val="1B3151"/>
                    </a:solidFill>
                  </a:rPr>
                  <a:t> massa </a:t>
                </a:r>
                <a:r>
                  <a:rPr lang="fr-BE" dirty="0" err="1">
                    <a:solidFill>
                      <a:srgbClr val="1B3151"/>
                    </a:solidFill>
                  </a:rPr>
                  <a:t>zal</a:t>
                </a:r>
                <a:r>
                  <a:rPr lang="fr-BE" dirty="0">
                    <a:solidFill>
                      <a:srgbClr val="1B3151"/>
                    </a:solidFill>
                  </a:rPr>
                  <a:t> </a:t>
                </a:r>
                <a:r>
                  <a:rPr lang="fr-BE" dirty="0" err="1">
                    <a:solidFill>
                      <a:srgbClr val="1B3151"/>
                    </a:solidFill>
                  </a:rPr>
                  <a:t>lager</a:t>
                </a:r>
                <a:r>
                  <a:rPr lang="fr-BE" dirty="0">
                    <a:solidFill>
                      <a:srgbClr val="1B3151"/>
                    </a:solidFill>
                  </a:rPr>
                  <a:t> </a:t>
                </a:r>
                <a:r>
                  <a:rPr lang="fr-BE" dirty="0" err="1">
                    <a:solidFill>
                      <a:srgbClr val="1B3151"/>
                    </a:solidFill>
                  </a:rPr>
                  <a:t>doorgaan</a:t>
                </a:r>
                <a:r>
                  <a:rPr lang="fr-BE" dirty="0">
                    <a:solidFill>
                      <a:srgbClr val="1B3151"/>
                    </a:solidFill>
                  </a:rPr>
                  <a:t> en </a:t>
                </a:r>
                <a:r>
                  <a:rPr lang="fr-BE" dirty="0" err="1">
                    <a:solidFill>
                      <a:srgbClr val="1B3151"/>
                    </a:solidFill>
                  </a:rPr>
                  <a:t>hoger</a:t>
                </a:r>
                <a:r>
                  <a:rPr lang="fr-BE" dirty="0">
                    <a:solidFill>
                      <a:srgbClr val="1B3151"/>
                    </a:solidFill>
                  </a:rPr>
                  <a:t> </a:t>
                </a:r>
                <a:r>
                  <a:rPr lang="fr-BE" dirty="0" err="1">
                    <a:solidFill>
                      <a:srgbClr val="1B3151"/>
                    </a:solidFill>
                  </a:rPr>
                  <a:t>terug</a:t>
                </a:r>
                <a:r>
                  <a:rPr lang="fr-BE" dirty="0">
                    <a:solidFill>
                      <a:srgbClr val="1B3151"/>
                    </a:solidFill>
                  </a:rPr>
                  <a:t> </a:t>
                </a:r>
                <a:r>
                  <a:rPr lang="fr-BE" dirty="0" err="1">
                    <a:solidFill>
                      <a:srgbClr val="1B3151"/>
                    </a:solidFill>
                  </a:rPr>
                  <a:t>komen</a:t>
                </a:r>
                <a:r>
                  <a:rPr lang="fr-BE" dirty="0">
                    <a:solidFill>
                      <a:srgbClr val="1B3151"/>
                    </a:solidFill>
                  </a:rPr>
                  <a:t>, </a:t>
                </a:r>
                <a:r>
                  <a:rPr lang="fr-BE" dirty="0" err="1">
                    <a:solidFill>
                      <a:srgbClr val="1B3151"/>
                    </a:solidFill>
                  </a:rPr>
                  <a:t>hierdoor</a:t>
                </a:r>
                <a:r>
                  <a:rPr lang="fr-BE" dirty="0">
                    <a:solidFill>
                      <a:srgbClr val="1B3151"/>
                    </a:solidFill>
                  </a:rPr>
                  <a:t> </a:t>
                </a:r>
                <a:r>
                  <a:rPr lang="fr-BE" dirty="0" err="1">
                    <a:solidFill>
                      <a:srgbClr val="1B3151"/>
                    </a:solidFill>
                  </a:rPr>
                  <a:t>is</a:t>
                </a:r>
                <a:r>
                  <a:rPr lang="fr-BE" dirty="0">
                    <a:solidFill>
                      <a:srgbClr val="1B3151"/>
                    </a:solidFill>
                  </a:rPr>
                  <a:t> de </a:t>
                </a:r>
                <a:r>
                  <a:rPr lang="fr-BE" dirty="0" err="1">
                    <a:solidFill>
                      <a:srgbClr val="1B3151"/>
                    </a:solidFill>
                  </a:rPr>
                  <a:t>tijd</a:t>
                </a:r>
                <a:r>
                  <a:rPr lang="fr-BE" dirty="0">
                    <a:solidFill>
                      <a:srgbClr val="1B3151"/>
                    </a:solidFill>
                  </a:rPr>
                  <a:t> </a:t>
                </a:r>
                <a:r>
                  <a:rPr lang="fr-BE" dirty="0" err="1">
                    <a:solidFill>
                      <a:srgbClr val="1B3151"/>
                    </a:solidFill>
                  </a:rPr>
                  <a:t>nodig</a:t>
                </a:r>
                <a:r>
                  <a:rPr lang="fr-BE" dirty="0">
                    <a:solidFill>
                      <a:srgbClr val="1B3151"/>
                    </a:solidFill>
                  </a:rPr>
                  <a:t> langer, de </a:t>
                </a:r>
                <a:r>
                  <a:rPr lang="fr-BE" dirty="0" err="1">
                    <a:solidFill>
                      <a:srgbClr val="1B3151"/>
                    </a:solidFill>
                  </a:rPr>
                  <a:t>periode</a:t>
                </a:r>
                <a:r>
                  <a:rPr lang="fr-BE" dirty="0">
                    <a:solidFill>
                      <a:srgbClr val="1B3151"/>
                    </a:solidFill>
                  </a:rPr>
                  <a:t> </a:t>
                </a:r>
                <a:r>
                  <a:rPr lang="fr-BE" dirty="0" err="1">
                    <a:solidFill>
                      <a:srgbClr val="1B3151"/>
                    </a:solidFill>
                  </a:rPr>
                  <a:t>hoger</a:t>
                </a:r>
                <a:r>
                  <a:rPr lang="fr-BE" dirty="0">
                    <a:solidFill>
                      <a:srgbClr val="1B3151"/>
                    </a:solidFill>
                  </a:rPr>
                  <a:t> en de </a:t>
                </a:r>
                <a:r>
                  <a:rPr lang="fr-BE" dirty="0" err="1">
                    <a:solidFill>
                      <a:srgbClr val="1B3151"/>
                    </a:solidFill>
                  </a:rPr>
                  <a:t>frequentie</a:t>
                </a:r>
                <a:r>
                  <a:rPr lang="fr-BE" dirty="0">
                    <a:solidFill>
                      <a:srgbClr val="1B3151"/>
                    </a:solidFill>
                  </a:rPr>
                  <a:t> dus </a:t>
                </a:r>
                <a:r>
                  <a:rPr lang="fr-BE" dirty="0" err="1">
                    <a:solidFill>
                      <a:srgbClr val="1B3151"/>
                    </a:solidFill>
                  </a:rPr>
                  <a:t>kleiner</a:t>
                </a:r>
                <a:r>
                  <a:rPr lang="fr-BE" dirty="0">
                    <a:solidFill>
                      <a:srgbClr val="1B3151"/>
                    </a:solidFill>
                  </a:rPr>
                  <a:t> </a:t>
                </a:r>
                <a:r>
                  <a:rPr lang="fr-BE" dirty="0" err="1">
                    <a:solidFill>
                      <a:srgbClr val="1B3151"/>
                    </a:solidFill>
                  </a:rPr>
                  <a:t>bij</a:t>
                </a:r>
                <a:r>
                  <a:rPr lang="fr-BE" dirty="0">
                    <a:solidFill>
                      <a:srgbClr val="1B3151"/>
                    </a:solidFill>
                  </a:rPr>
                  <a:t> </a:t>
                </a:r>
                <a:r>
                  <a:rPr lang="fr-BE" dirty="0" err="1">
                    <a:solidFill>
                      <a:srgbClr val="1B3151"/>
                    </a:solidFill>
                  </a:rPr>
                  <a:t>lagere</a:t>
                </a:r>
                <a:r>
                  <a:rPr lang="fr-BE" dirty="0">
                    <a:solidFill>
                      <a:srgbClr val="1B3151"/>
                    </a:solidFill>
                  </a:rPr>
                  <a:t> </a:t>
                </a:r>
                <a:r>
                  <a:rPr lang="fr-BE" dirty="0" err="1">
                    <a:solidFill>
                      <a:srgbClr val="1B3151"/>
                    </a:solidFill>
                  </a:rPr>
                  <a:t>massa’s</a:t>
                </a:r>
                <a:r>
                  <a:rPr lang="fr-BE" dirty="0">
                    <a:solidFill>
                      <a:srgbClr val="1B3151"/>
                    </a:solidFill>
                  </a:rPr>
                  <a:t>. </a:t>
                </a:r>
                <a:endParaRPr lang="fr-BE" dirty="0">
                  <a:solidFill>
                    <a:srgbClr val="1B3151"/>
                  </a:solidFill>
                  <a:sym typeface="Wingdings" panose="05000000000000000000" pitchFamily="2" charset="2"/>
                </a:endParaRPr>
              </a:p>
              <a:p>
                <a:pPr algn="ctr"/>
                <a:endParaRPr lang="fr-BE" dirty="0">
                  <a:solidFill>
                    <a:srgbClr val="1B3151"/>
                  </a:solidFill>
                  <a:sym typeface="Wingdings" panose="05000000000000000000" pitchFamily="2" charset="2"/>
                </a:endParaRPr>
              </a:p>
              <a:p>
                <a:pPr algn="ctr"/>
                <a14:m>
                  <m:oMathPara xmlns:m="http://schemas.openxmlformats.org/officeDocument/2006/math">
                    <m:oMathParaPr>
                      <m:jc m:val="centerGroup"/>
                    </m:oMathParaPr>
                    <m:oMath xmlns:m="http://schemas.openxmlformats.org/officeDocument/2006/math">
                      <m:r>
                        <m:rPr>
                          <m:nor/>
                        </m:rPr>
                        <a:rPr lang="fr-BE" dirty="0" smtClean="0">
                          <a:solidFill>
                            <a:schemeClr val="accent1"/>
                          </a:solidFill>
                          <a:sym typeface="Wingdings" panose="05000000000000000000" pitchFamily="2" charset="2"/>
                        </a:rPr>
                        <m:t> </m:t>
                      </m:r>
                      <m:r>
                        <m:rPr>
                          <m:nor/>
                        </m:rPr>
                        <a:rPr lang="fr-BE" b="1" dirty="0" smtClean="0">
                          <a:solidFill>
                            <a:schemeClr val="accent1"/>
                          </a:solidFill>
                          <a:sym typeface="Wingdings" panose="05000000000000000000" pitchFamily="2" charset="2"/>
                        </a:rPr>
                        <m:t>Antwoord</m:t>
                      </m:r>
                      <m:r>
                        <m:rPr>
                          <m:nor/>
                        </m:rPr>
                        <a:rPr lang="fr-BE" b="1" dirty="0" smtClean="0">
                          <a:solidFill>
                            <a:schemeClr val="accent1"/>
                          </a:solidFill>
                          <a:sym typeface="Wingdings" panose="05000000000000000000" pitchFamily="2" charset="2"/>
                        </a:rPr>
                        <m:t> </m:t>
                      </m:r>
                      <m:r>
                        <m:rPr>
                          <m:nor/>
                        </m:rPr>
                        <a:rPr lang="nl-BE" b="1" i="0" dirty="0" smtClean="0">
                          <a:solidFill>
                            <a:schemeClr val="accent1"/>
                          </a:solidFill>
                          <a:sym typeface="Wingdings" panose="05000000000000000000" pitchFamily="2" charset="2"/>
                        </a:rPr>
                        <m:t>C</m:t>
                      </m:r>
                    </m:oMath>
                  </m:oMathPara>
                </a14:m>
                <a:endParaRPr lang="fr-BE" dirty="0">
                  <a:solidFill>
                    <a:srgbClr val="1B3151"/>
                  </a:solidFill>
                </a:endParaRPr>
              </a:p>
            </p:txBody>
          </p:sp>
        </mc:Choice>
        <mc:Fallback>
          <p:sp>
            <p:nvSpPr>
              <p:cNvPr id="4" name="Rectangle: Rounded Corners 3">
                <a:extLst>
                  <a:ext uri="{FF2B5EF4-FFF2-40B4-BE49-F238E27FC236}">
                    <a16:creationId xmlns:a16="http://schemas.microsoft.com/office/drawing/2014/main" id="{13567B85-236C-83C5-4044-B84EC7909A52}"/>
                  </a:ext>
                </a:extLst>
              </p:cNvPr>
              <p:cNvSpPr>
                <a:spLocks noRot="1" noChangeAspect="1" noMove="1" noResize="1" noEditPoints="1" noAdjustHandles="1" noChangeArrowheads="1" noChangeShapeType="1" noTextEdit="1"/>
              </p:cNvSpPr>
              <p:nvPr/>
            </p:nvSpPr>
            <p:spPr>
              <a:xfrm>
                <a:off x="713678" y="3360399"/>
                <a:ext cx="11268772" cy="2964201"/>
              </a:xfrm>
              <a:prstGeom prst="roundRect">
                <a:avLst/>
              </a:prstGeom>
              <a:blipFill>
                <a:blip r:embed="rId2"/>
                <a:stretch>
                  <a:fillRect/>
                </a:stretch>
              </a:blipFill>
              <a:ln>
                <a:noFill/>
              </a:ln>
            </p:spPr>
            <p:txBody>
              <a:bodyPr/>
              <a:lstStyle/>
              <a:p>
                <a:r>
                  <a:rPr lang="nl-BE">
                    <a:noFill/>
                  </a:rPr>
                  <a:t> </a:t>
                </a:r>
              </a:p>
            </p:txBody>
          </p:sp>
        </mc:Fallback>
      </mc:AlternateContent>
      <p:sp>
        <p:nvSpPr>
          <p:cNvPr id="3" name="Rechthoek 2">
            <a:extLst>
              <a:ext uri="{FF2B5EF4-FFF2-40B4-BE49-F238E27FC236}">
                <a16:creationId xmlns:a16="http://schemas.microsoft.com/office/drawing/2014/main" id="{886454DF-3B8B-210F-18B0-F68EEDE95E0C}"/>
              </a:ext>
            </a:extLst>
          </p:cNvPr>
          <p:cNvSpPr/>
          <p:nvPr/>
        </p:nvSpPr>
        <p:spPr>
          <a:xfrm>
            <a:off x="-196887" y="1917829"/>
            <a:ext cx="12879977" cy="1338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4">
            <a:extLst>
              <a:ext uri="{FF2B5EF4-FFF2-40B4-BE49-F238E27FC236}">
                <a16:creationId xmlns:a16="http://schemas.microsoft.com/office/drawing/2014/main" id="{3FFA6107-584F-CB37-CF88-3F939FE3017F}"/>
              </a:ext>
            </a:extLst>
          </p:cNvPr>
          <p:cNvPicPr>
            <a:picLocks noChangeAspect="1"/>
          </p:cNvPicPr>
          <p:nvPr/>
        </p:nvPicPr>
        <p:blipFill>
          <a:blip r:embed="rId3"/>
          <a:stretch>
            <a:fillRect/>
          </a:stretch>
        </p:blipFill>
        <p:spPr>
          <a:xfrm>
            <a:off x="3179572" y="2022071"/>
            <a:ext cx="5832856" cy="960477"/>
          </a:xfrm>
          <a:prstGeom prst="rect">
            <a:avLst/>
          </a:prstGeom>
        </p:spPr>
      </p:pic>
    </p:spTree>
    <p:extLst>
      <p:ext uri="{BB962C8B-B14F-4D97-AF65-F5344CB8AC3E}">
        <p14:creationId xmlns:p14="http://schemas.microsoft.com/office/powerpoint/2010/main" val="6599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0F7FADB-2DCE-965C-A456-8BE586657B58}"/>
              </a:ext>
            </a:extLst>
          </p:cNvPr>
          <p:cNvSpPr/>
          <p:nvPr/>
        </p:nvSpPr>
        <p:spPr>
          <a:xfrm>
            <a:off x="-343989" y="1939806"/>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1: </a:t>
            </a:r>
            <a:r>
              <a:rPr lang="fr-BE" dirty="0" err="1"/>
              <a:t>Cirkel</a:t>
            </a:r>
            <a:r>
              <a:rPr lang="fr-BE" dirty="0"/>
              <a:t> &amp; </a:t>
            </a:r>
            <a:r>
              <a:rPr lang="fr-BE" dirty="0" err="1"/>
              <a:t>Parabool</a:t>
            </a:r>
            <a:endParaRPr lang="fr-BE" dirty="0"/>
          </a:p>
        </p:txBody>
      </p:sp>
      <p:pic>
        <p:nvPicPr>
          <p:cNvPr id="5" name="Picture 4">
            <a:extLst>
              <a:ext uri="{FF2B5EF4-FFF2-40B4-BE49-F238E27FC236}">
                <a16:creationId xmlns:a16="http://schemas.microsoft.com/office/drawing/2014/main" id="{FE4806F9-2322-FF36-F7F4-8D8DFF3012F9}"/>
              </a:ext>
            </a:extLst>
          </p:cNvPr>
          <p:cNvPicPr>
            <a:picLocks noChangeAspect="1"/>
          </p:cNvPicPr>
          <p:nvPr/>
        </p:nvPicPr>
        <p:blipFill>
          <a:blip r:embed="rId2"/>
          <a:stretch>
            <a:fillRect/>
          </a:stretch>
        </p:blipFill>
        <p:spPr>
          <a:xfrm>
            <a:off x="1964219" y="2043840"/>
            <a:ext cx="7682650" cy="4208824"/>
          </a:xfrm>
          <a:prstGeom prst="rect">
            <a:avLst/>
          </a:prstGeom>
        </p:spPr>
      </p:pic>
      <p:sp>
        <p:nvSpPr>
          <p:cNvPr id="3" name="TextBox 2">
            <a:extLst>
              <a:ext uri="{FF2B5EF4-FFF2-40B4-BE49-F238E27FC236}">
                <a16:creationId xmlns:a16="http://schemas.microsoft.com/office/drawing/2014/main" id="{B1D58F52-768C-2C3F-78DE-36849FFF488F}"/>
              </a:ext>
            </a:extLst>
          </p:cNvPr>
          <p:cNvSpPr txBox="1"/>
          <p:nvPr/>
        </p:nvSpPr>
        <p:spPr>
          <a:xfrm>
            <a:off x="2053121" y="4221339"/>
            <a:ext cx="405438" cy="2031325"/>
          </a:xfrm>
          <a:prstGeom prst="rect">
            <a:avLst/>
          </a:prstGeom>
          <a:solidFill>
            <a:srgbClr val="FFFFFF"/>
          </a:solidFill>
        </p:spPr>
        <p:txBody>
          <a:bodyPr wrap="square" rtlCol="0">
            <a:spAutoFit/>
          </a:bodyPr>
          <a:lstStyle/>
          <a:p>
            <a:r>
              <a:rPr lang="nl-BE" dirty="0"/>
              <a:t>A</a:t>
            </a:r>
          </a:p>
          <a:p>
            <a:endParaRPr lang="nl-BE" dirty="0"/>
          </a:p>
          <a:p>
            <a:r>
              <a:rPr lang="nl-BE" dirty="0"/>
              <a:t>B</a:t>
            </a:r>
          </a:p>
          <a:p>
            <a:endParaRPr lang="nl-BE" dirty="0"/>
          </a:p>
          <a:p>
            <a:r>
              <a:rPr lang="nl-BE" dirty="0"/>
              <a:t>C</a:t>
            </a:r>
          </a:p>
          <a:p>
            <a:endParaRPr lang="nl-BE" dirty="0"/>
          </a:p>
          <a:p>
            <a:r>
              <a:rPr lang="nl-BE" dirty="0"/>
              <a:t>D</a:t>
            </a:r>
          </a:p>
        </p:txBody>
      </p:sp>
    </p:spTree>
    <p:extLst>
      <p:ext uri="{BB962C8B-B14F-4D97-AF65-F5344CB8AC3E}">
        <p14:creationId xmlns:p14="http://schemas.microsoft.com/office/powerpoint/2010/main" val="369980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2: </a:t>
            </a:r>
            <a:r>
              <a:rPr lang="fr-BE" dirty="0" err="1"/>
              <a:t>Functies</a:t>
            </a:r>
            <a:endParaRPr lang="fr-BE" dirty="0"/>
          </a:p>
        </p:txBody>
      </p:sp>
      <p:sp>
        <p:nvSpPr>
          <p:cNvPr id="4" name="Rechthoek 3">
            <a:extLst>
              <a:ext uri="{FF2B5EF4-FFF2-40B4-BE49-F238E27FC236}">
                <a16:creationId xmlns:a16="http://schemas.microsoft.com/office/drawing/2014/main" id="{5E1CAD7F-B357-35F1-8EAF-C7E40C2C767E}"/>
              </a:ext>
            </a:extLst>
          </p:cNvPr>
          <p:cNvSpPr/>
          <p:nvPr/>
        </p:nvSpPr>
        <p:spPr>
          <a:xfrm>
            <a:off x="-343989" y="1939806"/>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4">
            <a:extLst>
              <a:ext uri="{FF2B5EF4-FFF2-40B4-BE49-F238E27FC236}">
                <a16:creationId xmlns:a16="http://schemas.microsoft.com/office/drawing/2014/main" id="{78B8FDF3-137A-631E-3982-DAE980B6AD3A}"/>
              </a:ext>
            </a:extLst>
          </p:cNvPr>
          <p:cNvPicPr>
            <a:picLocks noChangeAspect="1"/>
          </p:cNvPicPr>
          <p:nvPr/>
        </p:nvPicPr>
        <p:blipFill>
          <a:blip r:embed="rId2"/>
          <a:stretch>
            <a:fillRect/>
          </a:stretch>
        </p:blipFill>
        <p:spPr>
          <a:xfrm>
            <a:off x="2850097" y="1981937"/>
            <a:ext cx="6491803" cy="4270727"/>
          </a:xfrm>
          <a:prstGeom prst="rect">
            <a:avLst/>
          </a:prstGeom>
        </p:spPr>
      </p:pic>
      <p:sp>
        <p:nvSpPr>
          <p:cNvPr id="7" name="TextBox 2">
            <a:extLst>
              <a:ext uri="{FF2B5EF4-FFF2-40B4-BE49-F238E27FC236}">
                <a16:creationId xmlns:a16="http://schemas.microsoft.com/office/drawing/2014/main" id="{4FE238D5-91BA-CAA0-6364-61B84AF8D2C3}"/>
              </a:ext>
            </a:extLst>
          </p:cNvPr>
          <p:cNvSpPr txBox="1"/>
          <p:nvPr/>
        </p:nvSpPr>
        <p:spPr>
          <a:xfrm>
            <a:off x="2850097" y="3672699"/>
            <a:ext cx="463258" cy="2246769"/>
          </a:xfrm>
          <a:prstGeom prst="rect">
            <a:avLst/>
          </a:prstGeom>
          <a:solidFill>
            <a:srgbClr val="FFFFFF"/>
          </a:solidFill>
        </p:spPr>
        <p:txBody>
          <a:bodyPr wrap="square" rtlCol="0">
            <a:spAutoFit/>
          </a:bodyPr>
          <a:lstStyle/>
          <a:p>
            <a:r>
              <a:rPr lang="nl-BE" sz="2000" dirty="0"/>
              <a:t>A</a:t>
            </a:r>
          </a:p>
          <a:p>
            <a:endParaRPr lang="nl-BE" sz="2000" dirty="0"/>
          </a:p>
          <a:p>
            <a:r>
              <a:rPr lang="nl-BE" sz="2000" dirty="0"/>
              <a:t>B</a:t>
            </a:r>
          </a:p>
          <a:p>
            <a:endParaRPr lang="nl-BE" sz="2000" dirty="0"/>
          </a:p>
          <a:p>
            <a:r>
              <a:rPr lang="nl-BE" sz="2000" dirty="0"/>
              <a:t>C</a:t>
            </a:r>
          </a:p>
          <a:p>
            <a:endParaRPr lang="nl-BE" sz="2000" dirty="0"/>
          </a:p>
          <a:p>
            <a:r>
              <a:rPr lang="nl-BE" sz="2000" dirty="0"/>
              <a:t>D</a:t>
            </a:r>
          </a:p>
        </p:txBody>
      </p:sp>
    </p:spTree>
    <p:extLst>
      <p:ext uri="{BB962C8B-B14F-4D97-AF65-F5344CB8AC3E}">
        <p14:creationId xmlns:p14="http://schemas.microsoft.com/office/powerpoint/2010/main" val="259854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3: </a:t>
            </a:r>
            <a:r>
              <a:rPr lang="fr-BE" dirty="0" err="1"/>
              <a:t>Meetkunde</a:t>
            </a:r>
            <a:endParaRPr lang="fr-BE" dirty="0"/>
          </a:p>
        </p:txBody>
      </p:sp>
      <p:sp>
        <p:nvSpPr>
          <p:cNvPr id="4" name="Rechthoek 3">
            <a:extLst>
              <a:ext uri="{FF2B5EF4-FFF2-40B4-BE49-F238E27FC236}">
                <a16:creationId xmlns:a16="http://schemas.microsoft.com/office/drawing/2014/main" id="{B3697D99-BD21-92D4-3EFE-7077270C8476}"/>
              </a:ext>
            </a:extLst>
          </p:cNvPr>
          <p:cNvSpPr/>
          <p:nvPr/>
        </p:nvSpPr>
        <p:spPr>
          <a:xfrm>
            <a:off x="-182624" y="1939807"/>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4">
            <a:extLst>
              <a:ext uri="{FF2B5EF4-FFF2-40B4-BE49-F238E27FC236}">
                <a16:creationId xmlns:a16="http://schemas.microsoft.com/office/drawing/2014/main" id="{E3B0A2D9-2B79-6E55-6483-42AC6BE17533}"/>
              </a:ext>
            </a:extLst>
          </p:cNvPr>
          <p:cNvPicPr>
            <a:picLocks noChangeAspect="1"/>
          </p:cNvPicPr>
          <p:nvPr/>
        </p:nvPicPr>
        <p:blipFill>
          <a:blip r:embed="rId2"/>
          <a:stretch>
            <a:fillRect/>
          </a:stretch>
        </p:blipFill>
        <p:spPr>
          <a:xfrm>
            <a:off x="2008945" y="1939807"/>
            <a:ext cx="8174108" cy="4312858"/>
          </a:xfrm>
          <a:prstGeom prst="rect">
            <a:avLst/>
          </a:prstGeom>
        </p:spPr>
      </p:pic>
      <p:sp>
        <p:nvSpPr>
          <p:cNvPr id="7" name="TextBox 2">
            <a:extLst>
              <a:ext uri="{FF2B5EF4-FFF2-40B4-BE49-F238E27FC236}">
                <a16:creationId xmlns:a16="http://schemas.microsoft.com/office/drawing/2014/main" id="{82C05B7C-400B-07A5-7185-6F98C6D76902}"/>
              </a:ext>
            </a:extLst>
          </p:cNvPr>
          <p:cNvSpPr txBox="1"/>
          <p:nvPr/>
        </p:nvSpPr>
        <p:spPr>
          <a:xfrm>
            <a:off x="2008945" y="4898405"/>
            <a:ext cx="294985" cy="1277273"/>
          </a:xfrm>
          <a:prstGeom prst="rect">
            <a:avLst/>
          </a:prstGeom>
          <a:solidFill>
            <a:srgbClr val="FFFFFF"/>
          </a:solidFill>
        </p:spPr>
        <p:txBody>
          <a:bodyPr wrap="square" rtlCol="0">
            <a:spAutoFit/>
          </a:bodyPr>
          <a:lstStyle/>
          <a:p>
            <a:r>
              <a:rPr lang="nl-BE" sz="1100" dirty="0"/>
              <a:t>A</a:t>
            </a:r>
          </a:p>
          <a:p>
            <a:endParaRPr lang="nl-BE" sz="1100" dirty="0"/>
          </a:p>
          <a:p>
            <a:r>
              <a:rPr lang="nl-BE" sz="1100" dirty="0"/>
              <a:t>B</a:t>
            </a:r>
          </a:p>
          <a:p>
            <a:endParaRPr lang="nl-BE" sz="1100" dirty="0"/>
          </a:p>
          <a:p>
            <a:r>
              <a:rPr lang="nl-BE" sz="1100" dirty="0"/>
              <a:t>C</a:t>
            </a:r>
          </a:p>
          <a:p>
            <a:endParaRPr lang="nl-BE" sz="1100" dirty="0"/>
          </a:p>
          <a:p>
            <a:r>
              <a:rPr lang="nl-BE" sz="1100" dirty="0"/>
              <a:t>D</a:t>
            </a:r>
          </a:p>
        </p:txBody>
      </p:sp>
    </p:spTree>
    <p:extLst>
      <p:ext uri="{BB962C8B-B14F-4D97-AF65-F5344CB8AC3E}">
        <p14:creationId xmlns:p14="http://schemas.microsoft.com/office/powerpoint/2010/main" val="191067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CD54FD0-E260-A7DC-85CA-1D2BFEF74CB5}"/>
              </a:ext>
            </a:extLst>
          </p:cNvPr>
          <p:cNvSpPr/>
          <p:nvPr/>
        </p:nvSpPr>
        <p:spPr>
          <a:xfrm>
            <a:off x="-96563" y="1950565"/>
            <a:ext cx="12879977" cy="371871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4: </a:t>
            </a:r>
            <a:r>
              <a:rPr lang="fr-BE" dirty="0" err="1"/>
              <a:t>Statistiek</a:t>
            </a:r>
            <a:endParaRPr lang="fr-BE" dirty="0"/>
          </a:p>
        </p:txBody>
      </p:sp>
      <p:pic>
        <p:nvPicPr>
          <p:cNvPr id="5" name="Picture 4">
            <a:extLst>
              <a:ext uri="{FF2B5EF4-FFF2-40B4-BE49-F238E27FC236}">
                <a16:creationId xmlns:a16="http://schemas.microsoft.com/office/drawing/2014/main" id="{1C8945D0-4BA7-B9A2-01F7-6A5099C00787}"/>
              </a:ext>
            </a:extLst>
          </p:cNvPr>
          <p:cNvPicPr>
            <a:picLocks noChangeAspect="1"/>
          </p:cNvPicPr>
          <p:nvPr/>
        </p:nvPicPr>
        <p:blipFill>
          <a:blip r:embed="rId2"/>
          <a:stretch>
            <a:fillRect/>
          </a:stretch>
        </p:blipFill>
        <p:spPr>
          <a:xfrm>
            <a:off x="232387" y="2808797"/>
            <a:ext cx="11727226" cy="2417589"/>
          </a:xfrm>
          <a:prstGeom prst="rect">
            <a:avLst/>
          </a:prstGeom>
        </p:spPr>
      </p:pic>
      <p:sp>
        <p:nvSpPr>
          <p:cNvPr id="3" name="TextBox 2">
            <a:extLst>
              <a:ext uri="{FF2B5EF4-FFF2-40B4-BE49-F238E27FC236}">
                <a16:creationId xmlns:a16="http://schemas.microsoft.com/office/drawing/2014/main" id="{0C64CD95-829E-AAEB-61B9-A5ACB1EDFAA0}"/>
              </a:ext>
            </a:extLst>
          </p:cNvPr>
          <p:cNvSpPr txBox="1"/>
          <p:nvPr/>
        </p:nvSpPr>
        <p:spPr>
          <a:xfrm>
            <a:off x="318647" y="4272279"/>
            <a:ext cx="305675" cy="954107"/>
          </a:xfrm>
          <a:prstGeom prst="rect">
            <a:avLst/>
          </a:prstGeom>
          <a:solidFill>
            <a:srgbClr val="FFFFFF"/>
          </a:solidFill>
        </p:spPr>
        <p:txBody>
          <a:bodyPr wrap="square" rtlCol="0">
            <a:spAutoFit/>
          </a:bodyPr>
          <a:lstStyle/>
          <a:p>
            <a:r>
              <a:rPr lang="nl-BE" sz="800" dirty="0"/>
              <a:t>A</a:t>
            </a:r>
          </a:p>
          <a:p>
            <a:endParaRPr lang="nl-BE" sz="800" dirty="0"/>
          </a:p>
          <a:p>
            <a:r>
              <a:rPr lang="nl-BE" sz="800" dirty="0"/>
              <a:t>B</a:t>
            </a:r>
          </a:p>
          <a:p>
            <a:endParaRPr lang="nl-BE" sz="800" dirty="0"/>
          </a:p>
          <a:p>
            <a:r>
              <a:rPr lang="nl-BE" sz="800" dirty="0"/>
              <a:t>C</a:t>
            </a:r>
          </a:p>
          <a:p>
            <a:endParaRPr lang="nl-BE" sz="800" dirty="0"/>
          </a:p>
          <a:p>
            <a:r>
              <a:rPr lang="nl-BE" sz="800" dirty="0"/>
              <a:t>D</a:t>
            </a:r>
          </a:p>
        </p:txBody>
      </p:sp>
    </p:spTree>
    <p:extLst>
      <p:ext uri="{BB962C8B-B14F-4D97-AF65-F5344CB8AC3E}">
        <p14:creationId xmlns:p14="http://schemas.microsoft.com/office/powerpoint/2010/main" val="26001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E580029-A546-6EEF-B50F-585667519EFC}"/>
              </a:ext>
            </a:extLst>
          </p:cNvPr>
          <p:cNvSpPr/>
          <p:nvPr/>
        </p:nvSpPr>
        <p:spPr>
          <a:xfrm>
            <a:off x="-182624" y="1939807"/>
            <a:ext cx="12879977" cy="43128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a:extLst>
              <a:ext uri="{FF2B5EF4-FFF2-40B4-BE49-F238E27FC236}">
                <a16:creationId xmlns:a16="http://schemas.microsoft.com/office/drawing/2014/main" id="{B8C88D8D-BF51-2897-A619-4729DF5F1F25}"/>
              </a:ext>
            </a:extLst>
          </p:cNvPr>
          <p:cNvSpPr>
            <a:spLocks noGrp="1"/>
          </p:cNvSpPr>
          <p:nvPr>
            <p:ph type="title"/>
          </p:nvPr>
        </p:nvSpPr>
        <p:spPr/>
        <p:txBody>
          <a:bodyPr/>
          <a:lstStyle/>
          <a:p>
            <a:r>
              <a:rPr lang="fr-BE" dirty="0" err="1"/>
              <a:t>Oefening</a:t>
            </a:r>
            <a:r>
              <a:rPr lang="fr-BE" dirty="0"/>
              <a:t> 5: </a:t>
            </a:r>
            <a:r>
              <a:rPr lang="fr-BE" dirty="0" err="1"/>
              <a:t>Goniometrie</a:t>
            </a:r>
            <a:endParaRPr lang="fr-BE" dirty="0"/>
          </a:p>
        </p:txBody>
      </p:sp>
      <p:pic>
        <p:nvPicPr>
          <p:cNvPr id="5" name="Picture 4">
            <a:extLst>
              <a:ext uri="{FF2B5EF4-FFF2-40B4-BE49-F238E27FC236}">
                <a16:creationId xmlns:a16="http://schemas.microsoft.com/office/drawing/2014/main" id="{719399F3-39BF-4B77-08B8-B3AAAC6EDF64}"/>
              </a:ext>
            </a:extLst>
          </p:cNvPr>
          <p:cNvPicPr>
            <a:picLocks noChangeAspect="1"/>
          </p:cNvPicPr>
          <p:nvPr/>
        </p:nvPicPr>
        <p:blipFill>
          <a:blip r:embed="rId2"/>
          <a:stretch>
            <a:fillRect/>
          </a:stretch>
        </p:blipFill>
        <p:spPr>
          <a:xfrm>
            <a:off x="1824940" y="2180496"/>
            <a:ext cx="8542117" cy="3784595"/>
          </a:xfrm>
          <a:prstGeom prst="rect">
            <a:avLst/>
          </a:prstGeom>
        </p:spPr>
      </p:pic>
      <p:sp>
        <p:nvSpPr>
          <p:cNvPr id="3" name="TextBox 2">
            <a:extLst>
              <a:ext uri="{FF2B5EF4-FFF2-40B4-BE49-F238E27FC236}">
                <a16:creationId xmlns:a16="http://schemas.microsoft.com/office/drawing/2014/main" id="{9564F6B1-6BD2-EBB9-F6A4-04F22FDA9BC6}"/>
              </a:ext>
            </a:extLst>
          </p:cNvPr>
          <p:cNvSpPr txBox="1"/>
          <p:nvPr/>
        </p:nvSpPr>
        <p:spPr>
          <a:xfrm>
            <a:off x="2035836" y="4210854"/>
            <a:ext cx="431321" cy="1600438"/>
          </a:xfrm>
          <a:prstGeom prst="rect">
            <a:avLst/>
          </a:prstGeom>
          <a:solidFill>
            <a:srgbClr val="FFFFFF"/>
          </a:solidFill>
        </p:spPr>
        <p:txBody>
          <a:bodyPr wrap="square" rtlCol="0">
            <a:spAutoFit/>
          </a:bodyPr>
          <a:lstStyle/>
          <a:p>
            <a:r>
              <a:rPr lang="nl-BE" sz="1400" dirty="0"/>
              <a:t>A</a:t>
            </a:r>
          </a:p>
          <a:p>
            <a:endParaRPr lang="nl-BE" sz="1400" dirty="0"/>
          </a:p>
          <a:p>
            <a:r>
              <a:rPr lang="nl-BE" sz="1400" dirty="0"/>
              <a:t>B</a:t>
            </a:r>
          </a:p>
          <a:p>
            <a:endParaRPr lang="nl-BE" sz="1400" dirty="0"/>
          </a:p>
          <a:p>
            <a:r>
              <a:rPr lang="nl-BE" sz="1400" dirty="0"/>
              <a:t>C</a:t>
            </a:r>
          </a:p>
          <a:p>
            <a:endParaRPr lang="nl-BE" sz="1400" dirty="0"/>
          </a:p>
          <a:p>
            <a:r>
              <a:rPr lang="nl-BE" sz="1400" dirty="0"/>
              <a:t>D</a:t>
            </a:r>
          </a:p>
        </p:txBody>
      </p:sp>
    </p:spTree>
    <p:extLst>
      <p:ext uri="{BB962C8B-B14F-4D97-AF65-F5344CB8AC3E}">
        <p14:creationId xmlns:p14="http://schemas.microsoft.com/office/powerpoint/2010/main" val="3513010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eme1">
  <a:themeElements>
    <a:clrScheme name="Custom 4">
      <a:dk1>
        <a:sysClr val="windowText" lastClr="000000"/>
      </a:dk1>
      <a:lt1>
        <a:srgbClr val="F1ECEB"/>
      </a:lt1>
      <a:dk2>
        <a:srgbClr val="3D3D3D"/>
      </a:dk2>
      <a:lt2>
        <a:srgbClr val="EBEBEB"/>
      </a:lt2>
      <a:accent1>
        <a:srgbClr val="1B3151"/>
      </a:accent1>
      <a:accent2>
        <a:srgbClr val="17B790"/>
      </a:accent2>
      <a:accent3>
        <a:srgbClr val="93C2E8"/>
      </a:accent3>
      <a:accent4>
        <a:srgbClr val="969FA7"/>
      </a:accent4>
      <a:accent5>
        <a:srgbClr val="A2C777"/>
      </a:accent5>
      <a:accent6>
        <a:srgbClr val="42955F"/>
      </a:accent6>
      <a:hlink>
        <a:srgbClr val="828282"/>
      </a:hlink>
      <a:folHlink>
        <a:srgbClr val="A5A5A5"/>
      </a:folHlink>
    </a:clrScheme>
    <a:fontScheme name="Custom 1">
      <a:majorFont>
        <a:latin typeface="Nunito"/>
        <a:ea typeface=""/>
        <a:cs typeface=""/>
      </a:majorFont>
      <a:minorFont>
        <a:latin typeface="Nunito"/>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E2E23B21-DC34-4888-9A6B-CAAFDD43DDF1}" vid="{2DB3D31D-B485-4579-A0E4-0E3B970FB1AB}"/>
    </a:ext>
  </a:extLst>
</a:theme>
</file>

<file path=docProps/app.xml><?xml version="1.0" encoding="utf-8"?>
<Properties xmlns="http://schemas.openxmlformats.org/officeDocument/2006/extended-properties" xmlns:vt="http://schemas.openxmlformats.org/officeDocument/2006/docPropsVTypes">
  <Template>Theme1</Template>
  <TotalTime>19888</TotalTime>
  <Words>1771</Words>
  <Application>Microsoft Macintosh PowerPoint</Application>
  <PresentationFormat>Breedbeeld</PresentationFormat>
  <Paragraphs>299</Paragraphs>
  <Slides>48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48</vt:i4>
      </vt:variant>
    </vt:vector>
  </HeadingPairs>
  <TitlesOfParts>
    <vt:vector size="56" baseType="lpstr">
      <vt:lpstr>Arial</vt:lpstr>
      <vt:lpstr>Calibri</vt:lpstr>
      <vt:lpstr>Cambria Math</vt:lpstr>
      <vt:lpstr>Moranga</vt:lpstr>
      <vt:lpstr>Nunito</vt:lpstr>
      <vt:lpstr>Wingdings</vt:lpstr>
      <vt:lpstr>Wingdings 2</vt:lpstr>
      <vt:lpstr>Theme1</vt:lpstr>
      <vt:lpstr>Proefexamen</vt:lpstr>
      <vt:lpstr>Inhoud</vt:lpstr>
      <vt:lpstr>Inleiding</vt:lpstr>
      <vt:lpstr>Wiskunde</vt:lpstr>
      <vt:lpstr>Oefening 1: Cirkel &amp; Parabool</vt:lpstr>
      <vt:lpstr>Oefening 2: Functies</vt:lpstr>
      <vt:lpstr>Oefening 3: Meetkunde</vt:lpstr>
      <vt:lpstr>Oefening 4: Statistiek</vt:lpstr>
      <vt:lpstr>Oefening 5: Goniometrie</vt:lpstr>
      <vt:lpstr>Oefening 6: Matrices</vt:lpstr>
      <vt:lpstr>Oefening 7: Oppervlakteberekening</vt:lpstr>
      <vt:lpstr>Oefening 8: Kansrekenen</vt:lpstr>
      <vt:lpstr>Oefening 9: Functieverloop</vt:lpstr>
      <vt:lpstr>Oefening 10: Integralen</vt:lpstr>
      <vt:lpstr>Fysica</vt:lpstr>
      <vt:lpstr>Oefening 1: Optica</vt:lpstr>
      <vt:lpstr>Oefening 2: Hydrostatica</vt:lpstr>
      <vt:lpstr>Oefening 3: Gaswetten</vt:lpstr>
      <vt:lpstr>Oefening 4: Elektrodynamica</vt:lpstr>
      <vt:lpstr>Oefening 5: Elektrostatica</vt:lpstr>
      <vt:lpstr>Oefening 6: Elektromagnetisme</vt:lpstr>
      <vt:lpstr>Oefening 7: Kernfysica</vt:lpstr>
      <vt:lpstr>Oefening 8: Kinematica</vt:lpstr>
      <vt:lpstr>Oefening 9: Dynamica</vt:lpstr>
      <vt:lpstr>Oefening 10: Trillingen</vt:lpstr>
      <vt:lpstr>Antwoorden</vt:lpstr>
      <vt:lpstr>Antwoorden</vt:lpstr>
      <vt:lpstr>Oplossingen</vt:lpstr>
      <vt:lpstr>Oefening 1: Cirkel &amp; Parabool</vt:lpstr>
      <vt:lpstr>Oefening 2: Functies</vt:lpstr>
      <vt:lpstr>Oefening 3: Meetkunde</vt:lpstr>
      <vt:lpstr>Oefening 4: Statistiek</vt:lpstr>
      <vt:lpstr>Oefening 5: Goniometrie</vt:lpstr>
      <vt:lpstr>Oefening 6: Matrices</vt:lpstr>
      <vt:lpstr>Oefening 7: Oppervlakteberekening</vt:lpstr>
      <vt:lpstr>Oefening 8: Kansrekenen</vt:lpstr>
      <vt:lpstr>Oefening 9: Functieverloop</vt:lpstr>
      <vt:lpstr>Oefening 10: Integralen</vt:lpstr>
      <vt:lpstr>Oefening 1: Optica</vt:lpstr>
      <vt:lpstr>Oefening 2: Hydrostatica</vt:lpstr>
      <vt:lpstr>Oefening 3: Gaswetten</vt:lpstr>
      <vt:lpstr>Oefening 4: Elektrodynamica</vt:lpstr>
      <vt:lpstr>Oefening 5: Elektrostatica</vt:lpstr>
      <vt:lpstr>Oefening 6: Elektromagnetisme</vt:lpstr>
      <vt:lpstr>Oefening 7: Kernfysica</vt:lpstr>
      <vt:lpstr>Oefening 8: Kinematica</vt:lpstr>
      <vt:lpstr>Oefening 9: Dynamica</vt:lpstr>
      <vt:lpstr>Oefening 10: Trillingen</vt:lpstr>
    </vt:vector>
  </TitlesOfParts>
  <Company>Nestle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Kernfysica</dc:title>
  <dc:creator>Caby,Maxim,BE-Brussels</dc:creator>
  <cp:lastModifiedBy>Hebe Vandevyvere 201913722</cp:lastModifiedBy>
  <cp:revision>25</cp:revision>
  <dcterms:created xsi:type="dcterms:W3CDTF">2023-12-05T15:59:13Z</dcterms:created>
  <dcterms:modified xsi:type="dcterms:W3CDTF">2024-11-27T17:28:22Z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da0a2f-b917-4d51-b0d0-d418a10c8b23_Enabled">
    <vt:lpwstr>true</vt:lpwstr>
  </property>
  <property fmtid="{D5CDD505-2E9C-101B-9397-08002B2CF9AE}" pid="3" name="MSIP_Label_1ada0a2f-b917-4d51-b0d0-d418a10c8b23_SetDate">
    <vt:lpwstr>2023-12-05T15:59:13Z</vt:lpwstr>
  </property>
  <property fmtid="{D5CDD505-2E9C-101B-9397-08002B2CF9AE}" pid="4" name="MSIP_Label_1ada0a2f-b917-4d51-b0d0-d418a10c8b23_Method">
    <vt:lpwstr>Standard</vt:lpwstr>
  </property>
  <property fmtid="{D5CDD505-2E9C-101B-9397-08002B2CF9AE}" pid="5" name="MSIP_Label_1ada0a2f-b917-4d51-b0d0-d418a10c8b23_Name">
    <vt:lpwstr>1ada0a2f-b917-4d51-b0d0-d418a10c8b23</vt:lpwstr>
  </property>
  <property fmtid="{D5CDD505-2E9C-101B-9397-08002B2CF9AE}" pid="6" name="MSIP_Label_1ada0a2f-b917-4d51-b0d0-d418a10c8b23_SiteId">
    <vt:lpwstr>12a3af23-a769-4654-847f-958f3d479f4a</vt:lpwstr>
  </property>
  <property fmtid="{D5CDD505-2E9C-101B-9397-08002B2CF9AE}" pid="7" name="MSIP_Label_1ada0a2f-b917-4d51-b0d0-d418a10c8b23_ActionId">
    <vt:lpwstr>1dac45ac-10aa-4dac-a77f-ce1e480f3153</vt:lpwstr>
  </property>
  <property fmtid="{D5CDD505-2E9C-101B-9397-08002B2CF9AE}" pid="8" name="MSIP_Label_1ada0a2f-b917-4d51-b0d0-d418a10c8b23_ContentBits">
    <vt:lpwstr>0</vt:lpwstr>
  </property>
</Properties>
</file>